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7" r:id="rId2"/>
    <p:sldId id="318" r:id="rId3"/>
    <p:sldId id="319" r:id="rId4"/>
    <p:sldId id="324" r:id="rId5"/>
    <p:sldId id="348" r:id="rId6"/>
    <p:sldId id="347" r:id="rId7"/>
    <p:sldId id="349" r:id="rId8"/>
    <p:sldId id="350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43" r:id="rId17"/>
    <p:sldId id="359" r:id="rId18"/>
    <p:sldId id="360" r:id="rId19"/>
    <p:sldId id="361" r:id="rId20"/>
    <p:sldId id="364" r:id="rId21"/>
    <p:sldId id="366" r:id="rId22"/>
    <p:sldId id="365" r:id="rId23"/>
    <p:sldId id="368" r:id="rId24"/>
    <p:sldId id="367" r:id="rId25"/>
    <p:sldId id="369" r:id="rId26"/>
    <p:sldId id="332" r:id="rId27"/>
    <p:sldId id="370" r:id="rId28"/>
    <p:sldId id="371" r:id="rId29"/>
    <p:sldId id="32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2AB"/>
    <a:srgbClr val="4B72D1"/>
    <a:srgbClr val="7CADE7"/>
    <a:srgbClr val="ECCEC4"/>
    <a:srgbClr val="F6E7E2"/>
    <a:srgbClr val="F7EDEE"/>
    <a:srgbClr val="FFFFFF"/>
    <a:srgbClr val="FC8071"/>
    <a:srgbClr val="F7E8E8"/>
    <a:srgbClr val="9BB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5658E-12C6-F44D-8691-2D1C43C1F13E}" type="slidenum"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14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8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47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75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5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87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7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20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39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60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1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541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58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1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634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161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19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348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5658E-12C6-F44D-8691-2D1C43C1F13E}" type="slidenum"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96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31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35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3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54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35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94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go.microsoft.com/fwlink/p/?LinkId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p/?LinkI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>
            <a:extLst>
              <a:ext uri="{FF2B5EF4-FFF2-40B4-BE49-F238E27FC236}">
                <a16:creationId xmlns:a16="http://schemas.microsoft.com/office/drawing/2014/main" id="{E5301F62-E527-430F-AF58-A8666358B360}"/>
              </a:ext>
            </a:extLst>
          </p:cNvPr>
          <p:cNvSpPr/>
          <p:nvPr/>
        </p:nvSpPr>
        <p:spPr>
          <a:xfrm>
            <a:off x="0" y="0"/>
            <a:ext cx="14810282" cy="7375161"/>
          </a:xfrm>
          <a:prstGeom prst="rtTriangle">
            <a:avLst/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8" name="图文框 17">
            <a:extLst>
              <a:ext uri="{FF2B5EF4-FFF2-40B4-BE49-F238E27FC236}">
                <a16:creationId xmlns:a16="http://schemas.microsoft.com/office/drawing/2014/main" id="{5FBC000B-BE00-4A5E-B560-58415F21BB8D}"/>
              </a:ext>
            </a:extLst>
          </p:cNvPr>
          <p:cNvSpPr/>
          <p:nvPr/>
        </p:nvSpPr>
        <p:spPr>
          <a:xfrm>
            <a:off x="3475851" y="2030277"/>
            <a:ext cx="5196116" cy="3712315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DF9485A3-2D8E-4153-B28A-F12E542FC5CE}"/>
              </a:ext>
            </a:extLst>
          </p:cNvPr>
          <p:cNvSpPr/>
          <p:nvPr/>
        </p:nvSpPr>
        <p:spPr>
          <a:xfrm>
            <a:off x="3475851" y="1073932"/>
            <a:ext cx="5196116" cy="3515618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D8B5E6-ACDC-49F9-84DB-34E7456AF497}"/>
              </a:ext>
            </a:extLst>
          </p:cNvPr>
          <p:cNvSpPr/>
          <p:nvPr/>
        </p:nvSpPr>
        <p:spPr>
          <a:xfrm>
            <a:off x="1927508" y="1671191"/>
            <a:ext cx="8336985" cy="35156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8D3318-B0DA-4E47-86F5-595D7FC8AEEC}"/>
              </a:ext>
            </a:extLst>
          </p:cNvPr>
          <p:cNvSpPr txBox="1"/>
          <p:nvPr/>
        </p:nvSpPr>
        <p:spPr>
          <a:xfrm>
            <a:off x="2191575" y="1886034"/>
            <a:ext cx="7817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前端專題初期報告</a:t>
            </a:r>
            <a:endParaRPr lang="zh-CN" altLang="en-US" sz="40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DCD905-DFB9-40EE-BF7B-CFB2FD80C220}"/>
              </a:ext>
            </a:extLst>
          </p:cNvPr>
          <p:cNvSpPr/>
          <p:nvPr/>
        </p:nvSpPr>
        <p:spPr>
          <a:xfrm>
            <a:off x="5056529" y="1073931"/>
            <a:ext cx="2078940" cy="115032"/>
          </a:xfrm>
          <a:prstGeom prst="rect">
            <a:avLst/>
          </a:prstGeom>
          <a:solidFill>
            <a:srgbClr val="17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2FF8EA3-7841-4B46-8E86-A40A62DABE99}"/>
              </a:ext>
            </a:extLst>
          </p:cNvPr>
          <p:cNvSpPr/>
          <p:nvPr/>
        </p:nvSpPr>
        <p:spPr>
          <a:xfrm>
            <a:off x="4723777" y="4212523"/>
            <a:ext cx="274444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TW" altLang="en-US" sz="2000" spc="225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+mn-ea"/>
                <a:sym typeface="+mn-lt"/>
              </a:rPr>
              <a:t>報告者：</a:t>
            </a:r>
            <a:r>
              <a:rPr lang="en-US" altLang="zh-TW" sz="2000" spc="225" dirty="0" smtClean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+mn-ea"/>
                <a:sym typeface="+mn-lt"/>
              </a:rPr>
              <a:t>18</a:t>
            </a:r>
            <a:r>
              <a:rPr lang="zh-TW" altLang="en-US" sz="2000" spc="225" dirty="0" smtClean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+mn-ea"/>
                <a:sym typeface="+mn-lt"/>
              </a:rPr>
              <a:t> 陳</a:t>
            </a:r>
            <a:r>
              <a:rPr lang="zh-TW" altLang="en-US" sz="2000" spc="225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  <a:cs typeface="+mn-ea"/>
                <a:sym typeface="+mn-lt"/>
              </a:rPr>
              <a:t>宣羽</a:t>
            </a:r>
            <a:endParaRPr sz="2000" spc="225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A98B5C-018E-425A-A0C7-D92CDAD5365E}"/>
              </a:ext>
            </a:extLst>
          </p:cNvPr>
          <p:cNvSpPr/>
          <p:nvPr/>
        </p:nvSpPr>
        <p:spPr>
          <a:xfrm>
            <a:off x="5056529" y="5619006"/>
            <a:ext cx="2078940" cy="115032"/>
          </a:xfrm>
          <a:prstGeom prst="rect">
            <a:avLst/>
          </a:prstGeom>
          <a:solidFill>
            <a:srgbClr val="17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7558E56A-21FF-FBBE-FC2B-EB7561DC950D}"/>
              </a:ext>
            </a:extLst>
          </p:cNvPr>
          <p:cNvSpPr txBox="1"/>
          <p:nvPr/>
        </p:nvSpPr>
        <p:spPr>
          <a:xfrm>
            <a:off x="2187359" y="2959966"/>
            <a:ext cx="7817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主題：馬祖資訊網</a:t>
            </a:r>
            <a:endParaRPr lang="zh-CN" altLang="en-US" sz="40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64" y="1237182"/>
            <a:ext cx="7605736" cy="502724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、列表雜亂且均為外部連結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9914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、版面陽春凌亂不易觀看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66464" y="2219497"/>
            <a:ext cx="2025535" cy="10557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8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44326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、排版位置怪異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469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2771"/>
          <a:stretch/>
        </p:blipFill>
        <p:spPr>
          <a:xfrm>
            <a:off x="5640104" y="1187009"/>
            <a:ext cx="5311848" cy="5461579"/>
          </a:xfrm>
          <a:prstGeom prst="rect">
            <a:avLst/>
          </a:prstGeom>
        </p:spPr>
      </p:pic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、列表雜亂且均為外部連結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9914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、版面陽春凌亂不易觀看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4986" y="1532811"/>
            <a:ext cx="4953001" cy="51324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8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44326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、排版位置怪異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894997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、不必要的占版面資訊過多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041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、列表雜亂且均為外部連結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09" y="1380508"/>
            <a:ext cx="6162772" cy="4563092"/>
          </a:xfrm>
          <a:prstGeom prst="rect">
            <a:avLst/>
          </a:prstGeom>
        </p:spPr>
      </p:pic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9914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、版面陽春凌亂不易觀看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3361" y="1114330"/>
            <a:ext cx="6481868" cy="51324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8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44326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、排版位置怪異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894997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、不必要的占版面資訊過多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4344665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6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、註冊畫面陽春且繁瑣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50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</a:t>
            </a:r>
            <a:r>
              <a:rPr lang="en-US" altLang="zh-TW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2511620" y="3069515"/>
            <a:ext cx="7168761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改善並優化</a:t>
            </a:r>
            <a:endParaRPr lang="zh-CN" altLang="en-US" sz="54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591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、導覽列分類資訊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、簡化網站使網站易閱讀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9914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、將版面現代化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PART3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改善並優化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1638991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改善優化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8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44326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4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、將不必要的占版資訊刪除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9186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、優化註冊與登入介面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0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439143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6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、增加收藏文章功能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1167465"/>
            <a:ext cx="7293400" cy="514189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7447278-8D16-BE58-C7C6-A3BF046308F4}"/>
              </a:ext>
            </a:extLst>
          </p:cNvPr>
          <p:cNvCxnSpPr>
            <a:cxnSpLocks/>
          </p:cNvCxnSpPr>
          <p:nvPr/>
        </p:nvCxnSpPr>
        <p:spPr>
          <a:xfrm>
            <a:off x="6471722" y="1604486"/>
            <a:ext cx="4054831" cy="4457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AFBA1E6-0B58-2245-A1BA-949E1191FEDB}"/>
              </a:ext>
            </a:extLst>
          </p:cNvPr>
          <p:cNvCxnSpPr>
            <a:cxnSpLocks/>
          </p:cNvCxnSpPr>
          <p:nvPr/>
        </p:nvCxnSpPr>
        <p:spPr>
          <a:xfrm flipH="1">
            <a:off x="6368113" y="1500933"/>
            <a:ext cx="4054831" cy="4457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</a:t>
            </a:r>
            <a:r>
              <a:rPr lang="en-US" altLang="zh-TW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4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2511620" y="3069515"/>
            <a:ext cx="7168761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54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81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A0F32110-F055-A6D2-DABA-EC225407E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41" y="3151984"/>
            <a:ext cx="6960033" cy="234823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642558" y="2057368"/>
            <a:ext cx="9532960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首頁、公告資訊、交通資訊、食宿資訊、旅遊資訊、教育資訊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algn="l" defTabSz="1828164" rtl="0"/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會員註冊</a:t>
            </a:r>
            <a:r>
              <a:rPr lang="en-US" altLang="zh-TW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/</a:t>
            </a:r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登入</a:t>
            </a:r>
            <a:endParaRPr lang="id-ID" sz="2400" b="1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08984" y="1242280"/>
            <a:ext cx="1035397" cy="546105"/>
            <a:chOff x="608984" y="1242280"/>
            <a:chExt cx="1035397" cy="54610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60399" y="1242280"/>
              <a:ext cx="932568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608984" y="1283217"/>
              <a:ext cx="1035397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前台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92358" y="3506011"/>
            <a:ext cx="529305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個人資料管理、貼文管理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、我的收藏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00487" y="3533130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00487" y="3972687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4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643771" y="4147048"/>
            <a:ext cx="2731195" cy="546105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643773" y="2834136"/>
            <a:ext cx="2260714" cy="546105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526" y="2905708"/>
            <a:ext cx="2519016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後台－會員後台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8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526" y="4218620"/>
            <a:ext cx="2814321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後台－管理者後台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0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625932" y="4912488"/>
            <a:ext cx="529305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會員</a:t>
            </a:r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管理、作品貼文管理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894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24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5" y="1673987"/>
            <a:ext cx="11591250" cy="35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24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765253" y="932166"/>
            <a:ext cx="8661494" cy="5829659"/>
            <a:chOff x="1549353" y="932166"/>
            <a:chExt cx="8661494" cy="582965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353" y="932166"/>
              <a:ext cx="4078204" cy="5829659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050" y="932166"/>
              <a:ext cx="4013797" cy="5829659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4947752" y="291927"/>
            <a:ext cx="1336836" cy="468125"/>
            <a:chOff x="4947752" y="291927"/>
            <a:chExt cx="1336836" cy="46812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4947752" y="291927"/>
              <a:ext cx="1221843" cy="46812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4970526" y="325934"/>
              <a:ext cx="131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前台配置</a:t>
              </a:r>
              <a:endPara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29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969684" y="818378"/>
            <a:ext cx="8252633" cy="5990890"/>
            <a:chOff x="1611083" y="818378"/>
            <a:chExt cx="8252633" cy="599089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456" y="818378"/>
              <a:ext cx="3845260" cy="599089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083" y="818378"/>
              <a:ext cx="3845259" cy="5990890"/>
            </a:xfrm>
            <a:prstGeom prst="rect">
              <a:avLst/>
            </a:prstGeom>
          </p:spPr>
        </p:pic>
      </p:grpSp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947752" y="291927"/>
            <a:ext cx="1336836" cy="468125"/>
            <a:chOff x="4947752" y="291927"/>
            <a:chExt cx="1336836" cy="46812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4947752" y="291927"/>
              <a:ext cx="1221843" cy="46812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70526" y="325934"/>
              <a:ext cx="131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前台配置</a:t>
              </a:r>
              <a:endPara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42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FB3835-ADC2-41D0-8A89-C076CAC2810E}"/>
              </a:ext>
            </a:extLst>
          </p:cNvPr>
          <p:cNvSpPr/>
          <p:nvPr/>
        </p:nvSpPr>
        <p:spPr>
          <a:xfrm>
            <a:off x="0" y="367393"/>
            <a:ext cx="2530929" cy="6123213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FC8C4A-EDB4-4542-9575-3CADFD989A07}"/>
              </a:ext>
            </a:extLst>
          </p:cNvPr>
          <p:cNvSpPr/>
          <p:nvPr/>
        </p:nvSpPr>
        <p:spPr>
          <a:xfrm>
            <a:off x="11511642" y="2155371"/>
            <a:ext cx="680357" cy="2542380"/>
          </a:xfrm>
          <a:prstGeom prst="rect">
            <a:avLst/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47D956-2443-43F8-A569-09F0F3BE4A84}"/>
              </a:ext>
            </a:extLst>
          </p:cNvPr>
          <p:cNvSpPr txBox="1"/>
          <p:nvPr/>
        </p:nvSpPr>
        <p:spPr>
          <a:xfrm>
            <a:off x="242392" y="734786"/>
            <a:ext cx="1338828" cy="5383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500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CONTENT</a:t>
            </a:r>
            <a:endParaRPr lang="zh-CN" altLang="en-US" sz="7500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B7EDC3-CC3A-49EA-8FD1-0010DF0CA196}"/>
              </a:ext>
            </a:extLst>
          </p:cNvPr>
          <p:cNvSpPr txBox="1"/>
          <p:nvPr/>
        </p:nvSpPr>
        <p:spPr>
          <a:xfrm>
            <a:off x="3310951" y="817226"/>
            <a:ext cx="227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01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62E8A2-05BD-436C-B697-012712AB3DF9}"/>
              </a:ext>
            </a:extLst>
          </p:cNvPr>
          <p:cNvSpPr txBox="1"/>
          <p:nvPr/>
        </p:nvSpPr>
        <p:spPr bwMode="auto">
          <a:xfrm>
            <a:off x="3155612" y="1444647"/>
            <a:ext cx="239181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主題構想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29FE7E-EAAC-4D71-911C-52E89C7C6BE8}"/>
              </a:ext>
            </a:extLst>
          </p:cNvPr>
          <p:cNvSpPr txBox="1"/>
          <p:nvPr/>
        </p:nvSpPr>
        <p:spPr>
          <a:xfrm>
            <a:off x="3306879" y="2589527"/>
            <a:ext cx="222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02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6B155A-2F76-44A3-855F-EF7BAF8EE7B4}"/>
              </a:ext>
            </a:extLst>
          </p:cNvPr>
          <p:cNvSpPr txBox="1"/>
          <p:nvPr/>
        </p:nvSpPr>
        <p:spPr bwMode="auto">
          <a:xfrm>
            <a:off x="2982256" y="3171226"/>
            <a:ext cx="4722841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B46AA3-FD2D-4906-BE45-31FD2424DAE4}"/>
              </a:ext>
            </a:extLst>
          </p:cNvPr>
          <p:cNvSpPr txBox="1"/>
          <p:nvPr/>
        </p:nvSpPr>
        <p:spPr>
          <a:xfrm>
            <a:off x="3334662" y="4188086"/>
            <a:ext cx="217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03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64400-F381-4FC5-B04D-9107F61572B0}"/>
              </a:ext>
            </a:extLst>
          </p:cNvPr>
          <p:cNvSpPr txBox="1"/>
          <p:nvPr/>
        </p:nvSpPr>
        <p:spPr bwMode="auto">
          <a:xfrm>
            <a:off x="3155612" y="4760666"/>
            <a:ext cx="3018524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改善與優化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8A91BD0-348A-4018-BC22-03F1F3D65C10}"/>
              </a:ext>
            </a:extLst>
          </p:cNvPr>
          <p:cNvSpPr txBox="1"/>
          <p:nvPr/>
        </p:nvSpPr>
        <p:spPr>
          <a:xfrm>
            <a:off x="7786242" y="1140391"/>
            <a:ext cx="218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04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9E0EFE-9BEE-4E71-8A1A-1C9C46515FE9}"/>
              </a:ext>
            </a:extLst>
          </p:cNvPr>
          <p:cNvSpPr txBox="1"/>
          <p:nvPr/>
        </p:nvSpPr>
        <p:spPr bwMode="auto">
          <a:xfrm>
            <a:off x="7586137" y="1778288"/>
            <a:ext cx="2517732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22">
            <a:extLst>
              <a:ext uri="{FF2B5EF4-FFF2-40B4-BE49-F238E27FC236}">
                <a16:creationId xmlns:a16="http://schemas.microsoft.com/office/drawing/2014/main" id="{B8A91BD0-348A-4018-BC22-03F1F3D65C10}"/>
              </a:ext>
            </a:extLst>
          </p:cNvPr>
          <p:cNvSpPr txBox="1"/>
          <p:nvPr/>
        </p:nvSpPr>
        <p:spPr>
          <a:xfrm>
            <a:off x="7786242" y="2903695"/>
            <a:ext cx="218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</a:t>
            </a:r>
            <a:r>
              <a:rPr lang="en-US" altLang="zh-TW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5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4" name="文本框 23">
            <a:extLst>
              <a:ext uri="{FF2B5EF4-FFF2-40B4-BE49-F238E27FC236}">
                <a16:creationId xmlns:a16="http://schemas.microsoft.com/office/drawing/2014/main" id="{1A9E0EFE-9BEE-4E71-8A1A-1C9C46515FE9}"/>
              </a:ext>
            </a:extLst>
          </p:cNvPr>
          <p:cNvSpPr txBox="1"/>
          <p:nvPr/>
        </p:nvSpPr>
        <p:spPr bwMode="auto">
          <a:xfrm>
            <a:off x="7586137" y="3500631"/>
            <a:ext cx="2517732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網站配色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文本框 22">
            <a:extLst>
              <a:ext uri="{FF2B5EF4-FFF2-40B4-BE49-F238E27FC236}">
                <a16:creationId xmlns:a16="http://schemas.microsoft.com/office/drawing/2014/main" id="{1E5DF567-5788-A5BD-6B85-BAF7ED5BFBB2}"/>
              </a:ext>
            </a:extLst>
          </p:cNvPr>
          <p:cNvSpPr txBox="1"/>
          <p:nvPr/>
        </p:nvSpPr>
        <p:spPr>
          <a:xfrm>
            <a:off x="7786242" y="4603573"/>
            <a:ext cx="218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06</a:t>
            </a:r>
            <a:endParaRPr lang="zh-CN" altLang="en-US" sz="36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文本框 23">
            <a:extLst>
              <a:ext uri="{FF2B5EF4-FFF2-40B4-BE49-F238E27FC236}">
                <a16:creationId xmlns:a16="http://schemas.microsoft.com/office/drawing/2014/main" id="{D28DE148-4BBF-FD36-A77E-EE18F3AFA5E3}"/>
              </a:ext>
            </a:extLst>
          </p:cNvPr>
          <p:cNvSpPr txBox="1"/>
          <p:nvPr/>
        </p:nvSpPr>
        <p:spPr bwMode="auto">
          <a:xfrm>
            <a:off x="7586137" y="5178606"/>
            <a:ext cx="2517732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使用技術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4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837494" y="818378"/>
            <a:ext cx="8517012" cy="5990890"/>
            <a:chOff x="1213046" y="818378"/>
            <a:chExt cx="8517012" cy="599089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046" y="818378"/>
              <a:ext cx="3845260" cy="599089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798" y="818378"/>
              <a:ext cx="3845260" cy="5990890"/>
            </a:xfrm>
            <a:prstGeom prst="rect">
              <a:avLst/>
            </a:prstGeom>
          </p:spPr>
        </p:pic>
      </p:grpSp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4947752" y="291927"/>
            <a:ext cx="1336836" cy="468125"/>
            <a:chOff x="4947752" y="291927"/>
            <a:chExt cx="1336836" cy="46812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4947752" y="291927"/>
              <a:ext cx="1221843" cy="46812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70526" y="325934"/>
              <a:ext cx="131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前台配置</a:t>
              </a:r>
              <a:endPara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442982" y="900879"/>
            <a:ext cx="9306037" cy="5829659"/>
            <a:chOff x="1021968" y="900879"/>
            <a:chExt cx="9306037" cy="5829659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801" y="900879"/>
              <a:ext cx="4078204" cy="5829659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2"/>
            <a:stretch/>
          </p:blipFill>
          <p:spPr>
            <a:xfrm>
              <a:off x="1021968" y="900879"/>
              <a:ext cx="4408715" cy="5628906"/>
            </a:xfrm>
            <a:prstGeom prst="rect">
              <a:avLst/>
            </a:prstGeom>
          </p:spPr>
        </p:pic>
        <p:grpSp>
          <p:nvGrpSpPr>
            <p:cNvPr id="22" name="群組 21"/>
            <p:cNvGrpSpPr/>
            <p:nvPr/>
          </p:nvGrpSpPr>
          <p:grpSpPr>
            <a:xfrm>
              <a:off x="6993992" y="2169623"/>
              <a:ext cx="2589821" cy="2094806"/>
              <a:chOff x="6342609" y="900879"/>
              <a:chExt cx="3399905" cy="2681906"/>
            </a:xfrm>
          </p:grpSpPr>
          <p:sp>
            <p:nvSpPr>
              <p:cNvPr id="3" name="圓角矩形 2"/>
              <p:cNvSpPr/>
              <p:nvPr/>
            </p:nvSpPr>
            <p:spPr>
              <a:xfrm>
                <a:off x="6342609" y="900879"/>
                <a:ext cx="3399905" cy="268190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>
                <a:off x="7475372" y="1052890"/>
                <a:ext cx="1134379" cy="35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 dirty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會員登入</a:t>
                </a: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771025" y="1525541"/>
                <a:ext cx="1134379" cy="334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50" dirty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帳號：</a:t>
                </a: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6771025" y="1978489"/>
                <a:ext cx="1134379" cy="334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50" dirty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密碼：</a:t>
                </a:r>
              </a:p>
            </p:txBody>
          </p:sp>
          <p:sp>
            <p:nvSpPr>
              <p:cNvPr id="6" name="圓角矩形 5"/>
              <p:cNvSpPr/>
              <p:nvPr/>
            </p:nvSpPr>
            <p:spPr>
              <a:xfrm>
                <a:off x="7475373" y="1556866"/>
                <a:ext cx="1627063" cy="240342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>
              <a:xfrm>
                <a:off x="7475372" y="2012151"/>
                <a:ext cx="1627063" cy="240342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676800" y="2486912"/>
                <a:ext cx="731520" cy="266007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050" dirty="0">
                    <a:solidFill>
                      <a:schemeClr val="tx1"/>
                    </a:solidFill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登入</a:t>
                </a:r>
              </a:p>
            </p:txBody>
          </p:sp>
          <p:cxnSp>
            <p:nvCxnSpPr>
              <p:cNvPr id="19" name="直線接點 18"/>
              <p:cNvCxnSpPr/>
              <p:nvPr/>
            </p:nvCxnSpPr>
            <p:spPr>
              <a:xfrm>
                <a:off x="6342609" y="2884387"/>
                <a:ext cx="3399905" cy="166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文字方塊 20"/>
              <p:cNvSpPr txBox="1"/>
              <p:nvPr/>
            </p:nvSpPr>
            <p:spPr>
              <a:xfrm>
                <a:off x="6912181" y="3062672"/>
                <a:ext cx="2260757" cy="29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900" dirty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還沒有註冊會員？ 點我</a:t>
                </a:r>
                <a:r>
                  <a:rPr lang="zh-TW" altLang="en-US" sz="900" dirty="0">
                    <a:latin typeface="華康中圓體" panose="020F0509000000000000" pitchFamily="49" charset="-120"/>
                    <a:ea typeface="華康中圓體" panose="020F0509000000000000" pitchFamily="49" charset="-120"/>
                    <a:hlinkClick r:id="rId5"/>
                  </a:rPr>
                  <a:t>註冊</a:t>
                </a:r>
                <a:endParaRPr lang="zh-TW" altLang="en-US" sz="900" dirty="0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</p:grpSp>
      <p:grpSp>
        <p:nvGrpSpPr>
          <p:cNvPr id="26" name="群組 25"/>
          <p:cNvGrpSpPr/>
          <p:nvPr/>
        </p:nvGrpSpPr>
        <p:grpSpPr>
          <a:xfrm>
            <a:off x="4947752" y="291927"/>
            <a:ext cx="1336836" cy="468125"/>
            <a:chOff x="4947752" y="291927"/>
            <a:chExt cx="1336836" cy="46812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4947752" y="291927"/>
              <a:ext cx="1221843" cy="46812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4970526" y="325934"/>
              <a:ext cx="131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前台配置</a:t>
              </a:r>
              <a:endPara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6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89" y="925817"/>
            <a:ext cx="4078204" cy="582965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2022980" y="2194561"/>
            <a:ext cx="2589821" cy="241871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85843" y="2313295"/>
            <a:ext cx="86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會員註冊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349319" y="2630087"/>
            <a:ext cx="864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帳號：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349319" y="2898155"/>
            <a:ext cx="864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密碼：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885844" y="2664080"/>
            <a:ext cx="1239388" cy="18772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85843" y="2933973"/>
            <a:ext cx="1239388" cy="18772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2546" y="3961203"/>
            <a:ext cx="470684" cy="2077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註冊</a:t>
            </a:r>
          </a:p>
        </p:txBody>
      </p:sp>
      <p:cxnSp>
        <p:nvCxnSpPr>
          <p:cNvPr id="11" name="直線接點 10"/>
          <p:cNvCxnSpPr/>
          <p:nvPr/>
        </p:nvCxnSpPr>
        <p:spPr>
          <a:xfrm>
            <a:off x="2022980" y="4250433"/>
            <a:ext cx="2589821" cy="12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456841" y="4303920"/>
            <a:ext cx="1722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已經成為會員？ 點我</a:t>
            </a:r>
            <a:r>
              <a:rPr lang="zh-TW" altLang="en-US" sz="900" dirty="0">
                <a:latin typeface="華康中圓體" panose="020F0509000000000000" pitchFamily="49" charset="-120"/>
                <a:ea typeface="華康中圓體" panose="020F0509000000000000" pitchFamily="49" charset="-120"/>
                <a:hlinkClick r:id="rId3"/>
              </a:rPr>
              <a:t>登入</a:t>
            </a:r>
            <a:endParaRPr lang="zh-TW" altLang="en-US" sz="9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098552" y="3162938"/>
            <a:ext cx="864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密碼確認：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2885843" y="3178114"/>
            <a:ext cx="1239388" cy="18772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999136" y="3398373"/>
            <a:ext cx="864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使用者名稱：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2885843" y="3410575"/>
            <a:ext cx="1239388" cy="18772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142351" y="3615665"/>
            <a:ext cx="864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電子信箱：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2885843" y="3640563"/>
            <a:ext cx="1239388" cy="18772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54" y="1685938"/>
            <a:ext cx="5826044" cy="390925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7682250" y="925817"/>
            <a:ext cx="2043252" cy="717948"/>
            <a:chOff x="4947752" y="291927"/>
            <a:chExt cx="1354735" cy="71794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4947752" y="291927"/>
              <a:ext cx="1221843" cy="46812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988425" y="301989"/>
              <a:ext cx="13140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會員後台配置</a:t>
              </a:r>
              <a:endPara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5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50653" y="1087656"/>
            <a:ext cx="10690695" cy="4233645"/>
            <a:chOff x="639811" y="1087656"/>
            <a:chExt cx="10690695" cy="42336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911" y="1836421"/>
              <a:ext cx="5193595" cy="3484880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11" y="1836421"/>
              <a:ext cx="5193595" cy="3484880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639811" y="1087656"/>
              <a:ext cx="2043252" cy="717948"/>
              <a:chOff x="4947752" y="291927"/>
              <a:chExt cx="1354735" cy="717948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3C22F57-759E-44FD-AB4C-5494F554C56D}"/>
                  </a:ext>
                </a:extLst>
              </p:cNvPr>
              <p:cNvSpPr/>
              <p:nvPr/>
            </p:nvSpPr>
            <p:spPr>
              <a:xfrm>
                <a:off x="4947752" y="291927"/>
                <a:ext cx="1221843" cy="468125"/>
              </a:xfrm>
              <a:prstGeom prst="rect">
                <a:avLst/>
              </a:pr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988425" y="301989"/>
                <a:ext cx="13140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會員後台配置</a:t>
                </a:r>
                <a:endParaRPr lang="zh-TW" altLang="en-US" sz="2000" dirty="0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925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14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5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PART4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網站架構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539937" y="1087656"/>
            <a:ext cx="11112126" cy="4907002"/>
            <a:chOff x="639810" y="1087656"/>
            <a:chExt cx="11112126" cy="4907002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415" y="1777168"/>
              <a:ext cx="5427521" cy="421749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10" y="1777168"/>
              <a:ext cx="5427522" cy="4217490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639810" y="1087656"/>
              <a:ext cx="2261331" cy="468125"/>
              <a:chOff x="4947752" y="291927"/>
              <a:chExt cx="1354735" cy="46812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3C22F57-759E-44FD-AB4C-5494F554C56D}"/>
                  </a:ext>
                </a:extLst>
              </p:cNvPr>
              <p:cNvSpPr/>
              <p:nvPr/>
            </p:nvSpPr>
            <p:spPr>
              <a:xfrm>
                <a:off x="4947752" y="291927"/>
                <a:ext cx="1221843" cy="468125"/>
              </a:xfrm>
              <a:prstGeom prst="rect">
                <a:avLst/>
              </a:pr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988425" y="301989"/>
                <a:ext cx="13140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管理者後台配置</a:t>
                </a:r>
                <a:endParaRPr lang="zh-TW" altLang="en-US" sz="2000" dirty="0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024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</a:t>
            </a:r>
            <a:r>
              <a:rPr lang="en-US" altLang="zh-TW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5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2511620" y="3069515"/>
            <a:ext cx="7168761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網站配色</a:t>
            </a:r>
            <a:endParaRPr lang="zh-CN" altLang="en-US" sz="54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482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647AAC-A7F5-4C2D-8623-949620926445}"/>
              </a:ext>
            </a:extLst>
          </p:cNvPr>
          <p:cNvSpPr/>
          <p:nvPr/>
        </p:nvSpPr>
        <p:spPr>
          <a:xfrm>
            <a:off x="1" y="1"/>
            <a:ext cx="3966881" cy="6857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1F4709-3494-49EC-A65E-ADBC90AA44A9}"/>
              </a:ext>
            </a:extLst>
          </p:cNvPr>
          <p:cNvSpPr/>
          <p:nvPr/>
        </p:nvSpPr>
        <p:spPr>
          <a:xfrm>
            <a:off x="1301466" y="1103059"/>
            <a:ext cx="9726706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75543A-135B-4936-BBBF-91D652701241}"/>
              </a:ext>
            </a:extLst>
          </p:cNvPr>
          <p:cNvGrpSpPr/>
          <p:nvPr/>
        </p:nvGrpSpPr>
        <p:grpSpPr>
          <a:xfrm>
            <a:off x="10409470" y="434315"/>
            <a:ext cx="902542" cy="1417370"/>
            <a:chOff x="660399" y="2063949"/>
            <a:chExt cx="2330196" cy="3659389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25D9D539-B847-4805-A517-AD432F94C9BF}"/>
                </a:ext>
              </a:extLst>
            </p:cNvPr>
            <p:cNvGrpSpPr/>
            <p:nvPr/>
          </p:nvGrpSpPr>
          <p:grpSpPr>
            <a:xfrm>
              <a:off x="1610118" y="5042331"/>
              <a:ext cx="432809" cy="681007"/>
              <a:chOff x="1437030" y="4973753"/>
              <a:chExt cx="427546" cy="672725"/>
            </a:xfrm>
          </p:grpSpPr>
          <p:sp>
            <p:nvSpPr>
              <p:cNvPr id="25" name="Freeform 533">
                <a:extLst>
                  <a:ext uri="{FF2B5EF4-FFF2-40B4-BE49-F238E27FC236}">
                    <a16:creationId xmlns:a16="http://schemas.microsoft.com/office/drawing/2014/main" id="{A300C0BA-8630-4CBF-A509-A5DAC4637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869" y="5097356"/>
                <a:ext cx="50657" cy="56736"/>
              </a:xfrm>
              <a:custGeom>
                <a:avLst/>
                <a:gdLst>
                  <a:gd name="T0" fmla="*/ 0 w 50"/>
                  <a:gd name="T1" fmla="*/ 56 h 56"/>
                  <a:gd name="T2" fmla="*/ 0 w 50"/>
                  <a:gd name="T3" fmla="*/ 22 h 56"/>
                  <a:gd name="T4" fmla="*/ 50 w 50"/>
                  <a:gd name="T5" fmla="*/ 0 h 56"/>
                  <a:gd name="T6" fmla="*/ 50 w 50"/>
                  <a:gd name="T7" fmla="*/ 36 h 56"/>
                  <a:gd name="T8" fmla="*/ 50 w 50"/>
                  <a:gd name="T9" fmla="*/ 36 h 56"/>
                  <a:gd name="T10" fmla="*/ 50 w 50"/>
                  <a:gd name="T11" fmla="*/ 40 h 56"/>
                  <a:gd name="T12" fmla="*/ 46 w 50"/>
                  <a:gd name="T13" fmla="*/ 44 h 56"/>
                  <a:gd name="T14" fmla="*/ 42 w 50"/>
                  <a:gd name="T15" fmla="*/ 48 h 56"/>
                  <a:gd name="T16" fmla="*/ 36 w 50"/>
                  <a:gd name="T17" fmla="*/ 50 h 56"/>
                  <a:gd name="T18" fmla="*/ 36 w 50"/>
                  <a:gd name="T19" fmla="*/ 50 h 56"/>
                  <a:gd name="T20" fmla="*/ 26 w 50"/>
                  <a:gd name="T21" fmla="*/ 54 h 56"/>
                  <a:gd name="T22" fmla="*/ 26 w 50"/>
                  <a:gd name="T23" fmla="*/ 54 h 56"/>
                  <a:gd name="T24" fmla="*/ 16 w 50"/>
                  <a:gd name="T25" fmla="*/ 56 h 56"/>
                  <a:gd name="T26" fmla="*/ 6 w 50"/>
                  <a:gd name="T27" fmla="*/ 56 h 56"/>
                  <a:gd name="T28" fmla="*/ 6 w 50"/>
                  <a:gd name="T29" fmla="*/ 56 h 56"/>
                  <a:gd name="T30" fmla="*/ 0 w 50"/>
                  <a:gd name="T31" fmla="*/ 56 h 56"/>
                  <a:gd name="T32" fmla="*/ 0 w 50"/>
                  <a:gd name="T3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56">
                    <a:moveTo>
                      <a:pt x="0" y="56"/>
                    </a:moveTo>
                    <a:lnTo>
                      <a:pt x="0" y="22"/>
                    </a:lnTo>
                    <a:lnTo>
                      <a:pt x="50" y="0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40"/>
                    </a:lnTo>
                    <a:lnTo>
                      <a:pt x="46" y="44"/>
                    </a:lnTo>
                    <a:lnTo>
                      <a:pt x="42" y="48"/>
                    </a:lnTo>
                    <a:lnTo>
                      <a:pt x="36" y="50"/>
                    </a:lnTo>
                    <a:lnTo>
                      <a:pt x="36" y="50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16" y="56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1E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Freeform 534">
                <a:extLst>
                  <a:ext uri="{FF2B5EF4-FFF2-40B4-BE49-F238E27FC236}">
                    <a16:creationId xmlns:a16="http://schemas.microsoft.com/office/drawing/2014/main" id="{0F34BE8D-12F7-4983-99C6-50F89A444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5212" y="5115592"/>
                <a:ext cx="50657" cy="38499"/>
              </a:xfrm>
              <a:custGeom>
                <a:avLst/>
                <a:gdLst>
                  <a:gd name="T0" fmla="*/ 50 w 50"/>
                  <a:gd name="T1" fmla="*/ 38 h 38"/>
                  <a:gd name="T2" fmla="*/ 50 w 50"/>
                  <a:gd name="T3" fmla="*/ 38 h 38"/>
                  <a:gd name="T4" fmla="*/ 38 w 50"/>
                  <a:gd name="T5" fmla="*/ 38 h 38"/>
                  <a:gd name="T6" fmla="*/ 38 w 50"/>
                  <a:gd name="T7" fmla="*/ 8 h 38"/>
                  <a:gd name="T8" fmla="*/ 50 w 50"/>
                  <a:gd name="T9" fmla="*/ 4 h 38"/>
                  <a:gd name="T10" fmla="*/ 50 w 50"/>
                  <a:gd name="T11" fmla="*/ 38 h 38"/>
                  <a:gd name="T12" fmla="*/ 0 w 50"/>
                  <a:gd name="T13" fmla="*/ 16 h 38"/>
                  <a:gd name="T14" fmla="*/ 0 w 50"/>
                  <a:gd name="T15" fmla="*/ 0 h 38"/>
                  <a:gd name="T16" fmla="*/ 18 w 50"/>
                  <a:gd name="T17" fmla="*/ 6 h 38"/>
                  <a:gd name="T18" fmla="*/ 18 w 50"/>
                  <a:gd name="T19" fmla="*/ 32 h 38"/>
                  <a:gd name="T20" fmla="*/ 18 w 50"/>
                  <a:gd name="T21" fmla="*/ 32 h 38"/>
                  <a:gd name="T22" fmla="*/ 16 w 50"/>
                  <a:gd name="T23" fmla="*/ 32 h 38"/>
                  <a:gd name="T24" fmla="*/ 16 w 50"/>
                  <a:gd name="T25" fmla="*/ 32 h 38"/>
                  <a:gd name="T26" fmla="*/ 8 w 50"/>
                  <a:gd name="T27" fmla="*/ 30 h 38"/>
                  <a:gd name="T28" fmla="*/ 4 w 50"/>
                  <a:gd name="T29" fmla="*/ 26 h 38"/>
                  <a:gd name="T30" fmla="*/ 0 w 50"/>
                  <a:gd name="T31" fmla="*/ 22 h 38"/>
                  <a:gd name="T32" fmla="*/ 0 w 50"/>
                  <a:gd name="T33" fmla="*/ 18 h 38"/>
                  <a:gd name="T34" fmla="*/ 0 w 50"/>
                  <a:gd name="T35" fmla="*/ 18 h 38"/>
                  <a:gd name="T36" fmla="*/ 0 w 50"/>
                  <a:gd name="T37" fmla="*/ 16 h 38"/>
                  <a:gd name="T38" fmla="*/ 0 w 50"/>
                  <a:gd name="T3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38">
                    <a:moveTo>
                      <a:pt x="50" y="38"/>
                    </a:moveTo>
                    <a:lnTo>
                      <a:pt x="50" y="38"/>
                    </a:lnTo>
                    <a:lnTo>
                      <a:pt x="38" y="38"/>
                    </a:lnTo>
                    <a:lnTo>
                      <a:pt x="38" y="8"/>
                    </a:lnTo>
                    <a:lnTo>
                      <a:pt x="50" y="4"/>
                    </a:lnTo>
                    <a:lnTo>
                      <a:pt x="50" y="38"/>
                    </a:lnTo>
                    <a:close/>
                    <a:moveTo>
                      <a:pt x="0" y="16"/>
                    </a:moveTo>
                    <a:lnTo>
                      <a:pt x="0" y="0"/>
                    </a:lnTo>
                    <a:lnTo>
                      <a:pt x="18" y="6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4B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7" name="Freeform 535">
                <a:extLst>
                  <a:ext uri="{FF2B5EF4-FFF2-40B4-BE49-F238E27FC236}">
                    <a16:creationId xmlns:a16="http://schemas.microsoft.com/office/drawing/2014/main" id="{A4A865AD-1C2A-4DFB-ABC5-7FC96FDDD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030" y="5297958"/>
                <a:ext cx="427546" cy="168181"/>
              </a:xfrm>
              <a:custGeom>
                <a:avLst/>
                <a:gdLst>
                  <a:gd name="T0" fmla="*/ 184 w 422"/>
                  <a:gd name="T1" fmla="*/ 166 h 166"/>
                  <a:gd name="T2" fmla="*/ 182 w 422"/>
                  <a:gd name="T3" fmla="*/ 164 h 166"/>
                  <a:gd name="T4" fmla="*/ 170 w 422"/>
                  <a:gd name="T5" fmla="*/ 160 h 166"/>
                  <a:gd name="T6" fmla="*/ 30 w 422"/>
                  <a:gd name="T7" fmla="*/ 82 h 166"/>
                  <a:gd name="T8" fmla="*/ 28 w 422"/>
                  <a:gd name="T9" fmla="*/ 86 h 166"/>
                  <a:gd name="T10" fmla="*/ 32 w 422"/>
                  <a:gd name="T11" fmla="*/ 92 h 166"/>
                  <a:gd name="T12" fmla="*/ 34 w 422"/>
                  <a:gd name="T13" fmla="*/ 94 h 166"/>
                  <a:gd name="T14" fmla="*/ 38 w 422"/>
                  <a:gd name="T15" fmla="*/ 96 h 166"/>
                  <a:gd name="T16" fmla="*/ 48 w 422"/>
                  <a:gd name="T17" fmla="*/ 94 h 166"/>
                  <a:gd name="T18" fmla="*/ 50 w 422"/>
                  <a:gd name="T19" fmla="*/ 92 h 166"/>
                  <a:gd name="T20" fmla="*/ 52 w 422"/>
                  <a:gd name="T21" fmla="*/ 74 h 166"/>
                  <a:gd name="T22" fmla="*/ 184 w 422"/>
                  <a:gd name="T23" fmla="*/ 44 h 166"/>
                  <a:gd name="T24" fmla="*/ 184 w 422"/>
                  <a:gd name="T25" fmla="*/ 136 h 166"/>
                  <a:gd name="T26" fmla="*/ 184 w 422"/>
                  <a:gd name="T27" fmla="*/ 144 h 166"/>
                  <a:gd name="T28" fmla="*/ 186 w 422"/>
                  <a:gd name="T29" fmla="*/ 152 h 166"/>
                  <a:gd name="T30" fmla="*/ 192 w 422"/>
                  <a:gd name="T31" fmla="*/ 154 h 166"/>
                  <a:gd name="T32" fmla="*/ 198 w 422"/>
                  <a:gd name="T33" fmla="*/ 154 h 166"/>
                  <a:gd name="T34" fmla="*/ 202 w 422"/>
                  <a:gd name="T35" fmla="*/ 152 h 166"/>
                  <a:gd name="T36" fmla="*/ 204 w 422"/>
                  <a:gd name="T37" fmla="*/ 144 h 166"/>
                  <a:gd name="T38" fmla="*/ 330 w 422"/>
                  <a:gd name="T39" fmla="*/ 86 h 166"/>
                  <a:gd name="T40" fmla="*/ 354 w 422"/>
                  <a:gd name="T41" fmla="*/ 76 h 166"/>
                  <a:gd name="T42" fmla="*/ 232 w 422"/>
                  <a:gd name="T43" fmla="*/ 26 h 166"/>
                  <a:gd name="T44" fmla="*/ 228 w 422"/>
                  <a:gd name="T45" fmla="*/ 28 h 166"/>
                  <a:gd name="T46" fmla="*/ 204 w 422"/>
                  <a:gd name="T47" fmla="*/ 14 h 166"/>
                  <a:gd name="T48" fmla="*/ 222 w 422"/>
                  <a:gd name="T49" fmla="*/ 8 h 166"/>
                  <a:gd name="T50" fmla="*/ 226 w 422"/>
                  <a:gd name="T51" fmla="*/ 16 h 166"/>
                  <a:gd name="T52" fmla="*/ 228 w 422"/>
                  <a:gd name="T53" fmla="*/ 18 h 166"/>
                  <a:gd name="T54" fmla="*/ 232 w 422"/>
                  <a:gd name="T55" fmla="*/ 18 h 166"/>
                  <a:gd name="T56" fmla="*/ 242 w 422"/>
                  <a:gd name="T57" fmla="*/ 16 h 166"/>
                  <a:gd name="T58" fmla="*/ 242 w 422"/>
                  <a:gd name="T59" fmla="*/ 0 h 166"/>
                  <a:gd name="T60" fmla="*/ 248 w 422"/>
                  <a:gd name="T61" fmla="*/ 2 h 166"/>
                  <a:gd name="T62" fmla="*/ 374 w 422"/>
                  <a:gd name="T63" fmla="*/ 70 h 166"/>
                  <a:gd name="T64" fmla="*/ 374 w 422"/>
                  <a:gd name="T65" fmla="*/ 74 h 166"/>
                  <a:gd name="T66" fmla="*/ 378 w 422"/>
                  <a:gd name="T67" fmla="*/ 76 h 166"/>
                  <a:gd name="T68" fmla="*/ 384 w 422"/>
                  <a:gd name="T69" fmla="*/ 78 h 166"/>
                  <a:gd name="T70" fmla="*/ 392 w 422"/>
                  <a:gd name="T71" fmla="*/ 76 h 166"/>
                  <a:gd name="T72" fmla="*/ 394 w 422"/>
                  <a:gd name="T73" fmla="*/ 72 h 166"/>
                  <a:gd name="T74" fmla="*/ 392 w 422"/>
                  <a:gd name="T75" fmla="*/ 6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2" h="166">
                    <a:moveTo>
                      <a:pt x="422" y="70"/>
                    </a:moveTo>
                    <a:lnTo>
                      <a:pt x="184" y="166"/>
                    </a:lnTo>
                    <a:lnTo>
                      <a:pt x="182" y="166"/>
                    </a:lnTo>
                    <a:lnTo>
                      <a:pt x="182" y="164"/>
                    </a:lnTo>
                    <a:lnTo>
                      <a:pt x="172" y="160"/>
                    </a:lnTo>
                    <a:lnTo>
                      <a:pt x="170" y="160"/>
                    </a:lnTo>
                    <a:lnTo>
                      <a:pt x="0" y="94"/>
                    </a:lnTo>
                    <a:lnTo>
                      <a:pt x="30" y="82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30" y="90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44" y="96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50" y="92"/>
                    </a:lnTo>
                    <a:lnTo>
                      <a:pt x="52" y="88"/>
                    </a:lnTo>
                    <a:lnTo>
                      <a:pt x="52" y="74"/>
                    </a:lnTo>
                    <a:lnTo>
                      <a:pt x="184" y="22"/>
                    </a:lnTo>
                    <a:lnTo>
                      <a:pt x="184" y="44"/>
                    </a:lnTo>
                    <a:lnTo>
                      <a:pt x="68" y="90"/>
                    </a:lnTo>
                    <a:lnTo>
                      <a:pt x="184" y="136"/>
                    </a:lnTo>
                    <a:lnTo>
                      <a:pt x="184" y="144"/>
                    </a:lnTo>
                    <a:lnTo>
                      <a:pt x="184" y="144"/>
                    </a:lnTo>
                    <a:lnTo>
                      <a:pt x="186" y="152"/>
                    </a:lnTo>
                    <a:lnTo>
                      <a:pt x="186" y="152"/>
                    </a:lnTo>
                    <a:lnTo>
                      <a:pt x="190" y="154"/>
                    </a:lnTo>
                    <a:lnTo>
                      <a:pt x="192" y="154"/>
                    </a:lnTo>
                    <a:lnTo>
                      <a:pt x="192" y="154"/>
                    </a:lnTo>
                    <a:lnTo>
                      <a:pt x="198" y="154"/>
                    </a:lnTo>
                    <a:lnTo>
                      <a:pt x="202" y="152"/>
                    </a:lnTo>
                    <a:lnTo>
                      <a:pt x="202" y="152"/>
                    </a:lnTo>
                    <a:lnTo>
                      <a:pt x="204" y="148"/>
                    </a:lnTo>
                    <a:lnTo>
                      <a:pt x="204" y="144"/>
                    </a:lnTo>
                    <a:lnTo>
                      <a:pt x="204" y="136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54" y="76"/>
                    </a:lnTo>
                    <a:lnTo>
                      <a:pt x="234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28" y="28"/>
                    </a:lnTo>
                    <a:lnTo>
                      <a:pt x="204" y="38"/>
                    </a:lnTo>
                    <a:lnTo>
                      <a:pt x="204" y="14"/>
                    </a:lnTo>
                    <a:lnTo>
                      <a:pt x="222" y="8"/>
                    </a:lnTo>
                    <a:lnTo>
                      <a:pt x="222" y="8"/>
                    </a:lnTo>
                    <a:lnTo>
                      <a:pt x="222" y="12"/>
                    </a:lnTo>
                    <a:lnTo>
                      <a:pt x="226" y="16"/>
                    </a:lnTo>
                    <a:lnTo>
                      <a:pt x="226" y="16"/>
                    </a:lnTo>
                    <a:lnTo>
                      <a:pt x="228" y="18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42" y="16"/>
                    </a:lnTo>
                    <a:lnTo>
                      <a:pt x="242" y="16"/>
                    </a:lnTo>
                    <a:lnTo>
                      <a:pt x="242" y="8"/>
                    </a:lnTo>
                    <a:lnTo>
                      <a:pt x="242" y="0"/>
                    </a:lnTo>
                    <a:lnTo>
                      <a:pt x="246" y="2"/>
                    </a:lnTo>
                    <a:lnTo>
                      <a:pt x="248" y="2"/>
                    </a:lnTo>
                    <a:lnTo>
                      <a:pt x="372" y="50"/>
                    </a:lnTo>
                    <a:lnTo>
                      <a:pt x="374" y="70"/>
                    </a:lnTo>
                    <a:lnTo>
                      <a:pt x="374" y="70"/>
                    </a:lnTo>
                    <a:lnTo>
                      <a:pt x="374" y="74"/>
                    </a:lnTo>
                    <a:lnTo>
                      <a:pt x="378" y="76"/>
                    </a:lnTo>
                    <a:lnTo>
                      <a:pt x="378" y="76"/>
                    </a:lnTo>
                    <a:lnTo>
                      <a:pt x="380" y="78"/>
                    </a:lnTo>
                    <a:lnTo>
                      <a:pt x="384" y="78"/>
                    </a:lnTo>
                    <a:lnTo>
                      <a:pt x="384" y="78"/>
                    </a:lnTo>
                    <a:lnTo>
                      <a:pt x="392" y="76"/>
                    </a:lnTo>
                    <a:lnTo>
                      <a:pt x="392" y="76"/>
                    </a:lnTo>
                    <a:lnTo>
                      <a:pt x="394" y="72"/>
                    </a:lnTo>
                    <a:lnTo>
                      <a:pt x="394" y="68"/>
                    </a:lnTo>
                    <a:lnTo>
                      <a:pt x="392" y="60"/>
                    </a:lnTo>
                    <a:lnTo>
                      <a:pt x="422" y="70"/>
                    </a:lnTo>
                    <a:close/>
                  </a:path>
                </a:pathLst>
              </a:custGeom>
              <a:solidFill>
                <a:srgbClr val="B68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8" name="Freeform 536">
                <a:extLst>
                  <a:ext uri="{FF2B5EF4-FFF2-40B4-BE49-F238E27FC236}">
                    <a16:creationId xmlns:a16="http://schemas.microsoft.com/office/drawing/2014/main" id="{3E9CC8EA-6F96-4D42-9068-B2D8C8979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7030" y="5324299"/>
                <a:ext cx="358652" cy="322179"/>
              </a:xfrm>
              <a:custGeom>
                <a:avLst/>
                <a:gdLst>
                  <a:gd name="T0" fmla="*/ 184 w 354"/>
                  <a:gd name="T1" fmla="*/ 140 h 318"/>
                  <a:gd name="T2" fmla="*/ 184 w 354"/>
                  <a:gd name="T3" fmla="*/ 318 h 318"/>
                  <a:gd name="T4" fmla="*/ 182 w 354"/>
                  <a:gd name="T5" fmla="*/ 316 h 318"/>
                  <a:gd name="T6" fmla="*/ 182 w 354"/>
                  <a:gd name="T7" fmla="*/ 316 h 318"/>
                  <a:gd name="T8" fmla="*/ 0 w 354"/>
                  <a:gd name="T9" fmla="*/ 246 h 318"/>
                  <a:gd name="T10" fmla="*/ 0 w 354"/>
                  <a:gd name="T11" fmla="*/ 68 h 318"/>
                  <a:gd name="T12" fmla="*/ 170 w 354"/>
                  <a:gd name="T13" fmla="*/ 134 h 318"/>
                  <a:gd name="T14" fmla="*/ 172 w 354"/>
                  <a:gd name="T15" fmla="*/ 134 h 318"/>
                  <a:gd name="T16" fmla="*/ 182 w 354"/>
                  <a:gd name="T17" fmla="*/ 138 h 318"/>
                  <a:gd name="T18" fmla="*/ 182 w 354"/>
                  <a:gd name="T19" fmla="*/ 140 h 318"/>
                  <a:gd name="T20" fmla="*/ 184 w 354"/>
                  <a:gd name="T21" fmla="*/ 140 h 318"/>
                  <a:gd name="T22" fmla="*/ 184 w 354"/>
                  <a:gd name="T23" fmla="*/ 110 h 318"/>
                  <a:gd name="T24" fmla="*/ 68 w 354"/>
                  <a:gd name="T25" fmla="*/ 64 h 318"/>
                  <a:gd name="T26" fmla="*/ 184 w 354"/>
                  <a:gd name="T27" fmla="*/ 18 h 318"/>
                  <a:gd name="T28" fmla="*/ 184 w 354"/>
                  <a:gd name="T29" fmla="*/ 110 h 318"/>
                  <a:gd name="T30" fmla="*/ 204 w 354"/>
                  <a:gd name="T31" fmla="*/ 12 h 318"/>
                  <a:gd name="T32" fmla="*/ 228 w 354"/>
                  <a:gd name="T33" fmla="*/ 2 h 318"/>
                  <a:gd name="T34" fmla="*/ 232 w 354"/>
                  <a:gd name="T35" fmla="*/ 0 h 318"/>
                  <a:gd name="T36" fmla="*/ 232 w 354"/>
                  <a:gd name="T37" fmla="*/ 0 h 318"/>
                  <a:gd name="T38" fmla="*/ 234 w 354"/>
                  <a:gd name="T39" fmla="*/ 0 h 318"/>
                  <a:gd name="T40" fmla="*/ 354 w 354"/>
                  <a:gd name="T41" fmla="*/ 50 h 318"/>
                  <a:gd name="T42" fmla="*/ 332 w 354"/>
                  <a:gd name="T43" fmla="*/ 60 h 318"/>
                  <a:gd name="T44" fmla="*/ 330 w 354"/>
                  <a:gd name="T45" fmla="*/ 60 h 318"/>
                  <a:gd name="T46" fmla="*/ 204 w 354"/>
                  <a:gd name="T47" fmla="*/ 110 h 318"/>
                  <a:gd name="T48" fmla="*/ 204 w 354"/>
                  <a:gd name="T49" fmla="*/ 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4" h="318">
                    <a:moveTo>
                      <a:pt x="184" y="140"/>
                    </a:moveTo>
                    <a:lnTo>
                      <a:pt x="184" y="318"/>
                    </a:lnTo>
                    <a:lnTo>
                      <a:pt x="182" y="316"/>
                    </a:lnTo>
                    <a:lnTo>
                      <a:pt x="182" y="316"/>
                    </a:lnTo>
                    <a:lnTo>
                      <a:pt x="0" y="246"/>
                    </a:lnTo>
                    <a:lnTo>
                      <a:pt x="0" y="68"/>
                    </a:lnTo>
                    <a:lnTo>
                      <a:pt x="170" y="134"/>
                    </a:lnTo>
                    <a:lnTo>
                      <a:pt x="172" y="134"/>
                    </a:lnTo>
                    <a:lnTo>
                      <a:pt x="182" y="138"/>
                    </a:lnTo>
                    <a:lnTo>
                      <a:pt x="182" y="140"/>
                    </a:lnTo>
                    <a:lnTo>
                      <a:pt x="184" y="140"/>
                    </a:lnTo>
                    <a:close/>
                    <a:moveTo>
                      <a:pt x="184" y="110"/>
                    </a:moveTo>
                    <a:lnTo>
                      <a:pt x="68" y="64"/>
                    </a:lnTo>
                    <a:lnTo>
                      <a:pt x="184" y="18"/>
                    </a:lnTo>
                    <a:lnTo>
                      <a:pt x="184" y="110"/>
                    </a:lnTo>
                    <a:close/>
                    <a:moveTo>
                      <a:pt x="204" y="12"/>
                    </a:moveTo>
                    <a:lnTo>
                      <a:pt x="228" y="2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4" y="0"/>
                    </a:lnTo>
                    <a:lnTo>
                      <a:pt x="354" y="50"/>
                    </a:lnTo>
                    <a:lnTo>
                      <a:pt x="332" y="60"/>
                    </a:lnTo>
                    <a:lnTo>
                      <a:pt x="330" y="60"/>
                    </a:lnTo>
                    <a:lnTo>
                      <a:pt x="204" y="110"/>
                    </a:lnTo>
                    <a:lnTo>
                      <a:pt x="204" y="12"/>
                    </a:lnTo>
                    <a:close/>
                  </a:path>
                </a:pathLst>
              </a:custGeom>
              <a:solidFill>
                <a:srgbClr val="7B5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9" name="Freeform 537">
                <a:extLst>
                  <a:ext uri="{FF2B5EF4-FFF2-40B4-BE49-F238E27FC236}">
                    <a16:creationId xmlns:a16="http://schemas.microsoft.com/office/drawing/2014/main" id="{EB31B9D0-226A-43A3-B4D0-875EEEE4D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448" y="5368877"/>
                <a:ext cx="241128" cy="277601"/>
              </a:xfrm>
              <a:custGeom>
                <a:avLst/>
                <a:gdLst>
                  <a:gd name="T0" fmla="*/ 0 w 238"/>
                  <a:gd name="T1" fmla="*/ 96 h 274"/>
                  <a:gd name="T2" fmla="*/ 238 w 238"/>
                  <a:gd name="T3" fmla="*/ 0 h 274"/>
                  <a:gd name="T4" fmla="*/ 238 w 238"/>
                  <a:gd name="T5" fmla="*/ 180 h 274"/>
                  <a:gd name="T6" fmla="*/ 0 w 238"/>
                  <a:gd name="T7" fmla="*/ 274 h 274"/>
                  <a:gd name="T8" fmla="*/ 0 w 238"/>
                  <a:gd name="T9" fmla="*/ 9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74">
                    <a:moveTo>
                      <a:pt x="0" y="96"/>
                    </a:moveTo>
                    <a:lnTo>
                      <a:pt x="238" y="0"/>
                    </a:lnTo>
                    <a:lnTo>
                      <a:pt x="238" y="180"/>
                    </a:lnTo>
                    <a:lnTo>
                      <a:pt x="0" y="274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16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0" name="Freeform 538">
                <a:extLst>
                  <a:ext uri="{FF2B5EF4-FFF2-40B4-BE49-F238E27FC236}">
                    <a16:creationId xmlns:a16="http://schemas.microsoft.com/office/drawing/2014/main" id="{1662D860-E2B8-44A5-A41B-F040E7361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5398" y="4973753"/>
                <a:ext cx="370810" cy="482255"/>
              </a:xfrm>
              <a:custGeom>
                <a:avLst/>
                <a:gdLst>
                  <a:gd name="T0" fmla="*/ 170 w 366"/>
                  <a:gd name="T1" fmla="*/ 130 h 476"/>
                  <a:gd name="T2" fmla="*/ 300 w 366"/>
                  <a:gd name="T3" fmla="*/ 76 h 476"/>
                  <a:gd name="T4" fmla="*/ 330 w 366"/>
                  <a:gd name="T5" fmla="*/ 64 h 476"/>
                  <a:gd name="T6" fmla="*/ 332 w 366"/>
                  <a:gd name="T7" fmla="*/ 66 h 476"/>
                  <a:gd name="T8" fmla="*/ 336 w 366"/>
                  <a:gd name="T9" fmla="*/ 68 h 476"/>
                  <a:gd name="T10" fmla="*/ 338 w 366"/>
                  <a:gd name="T11" fmla="*/ 70 h 476"/>
                  <a:gd name="T12" fmla="*/ 348 w 366"/>
                  <a:gd name="T13" fmla="*/ 174 h 476"/>
                  <a:gd name="T14" fmla="*/ 366 w 366"/>
                  <a:gd name="T15" fmla="*/ 388 h 476"/>
                  <a:gd name="T16" fmla="*/ 364 w 366"/>
                  <a:gd name="T17" fmla="*/ 396 h 476"/>
                  <a:gd name="T18" fmla="*/ 352 w 366"/>
                  <a:gd name="T19" fmla="*/ 400 h 476"/>
                  <a:gd name="T20" fmla="*/ 346 w 366"/>
                  <a:gd name="T21" fmla="*/ 394 h 476"/>
                  <a:gd name="T22" fmla="*/ 238 w 366"/>
                  <a:gd name="T23" fmla="*/ 146 h 476"/>
                  <a:gd name="T24" fmla="*/ 176 w 366"/>
                  <a:gd name="T25" fmla="*/ 466 h 476"/>
                  <a:gd name="T26" fmla="*/ 174 w 366"/>
                  <a:gd name="T27" fmla="*/ 472 h 476"/>
                  <a:gd name="T28" fmla="*/ 164 w 366"/>
                  <a:gd name="T29" fmla="*/ 476 h 476"/>
                  <a:gd name="T30" fmla="*/ 158 w 366"/>
                  <a:gd name="T31" fmla="*/ 472 h 476"/>
                  <a:gd name="T32" fmla="*/ 156 w 366"/>
                  <a:gd name="T33" fmla="*/ 262 h 476"/>
                  <a:gd name="T34" fmla="*/ 24 w 366"/>
                  <a:gd name="T35" fmla="*/ 408 h 476"/>
                  <a:gd name="T36" fmla="*/ 20 w 366"/>
                  <a:gd name="T37" fmla="*/ 414 h 476"/>
                  <a:gd name="T38" fmla="*/ 10 w 366"/>
                  <a:gd name="T39" fmla="*/ 418 h 476"/>
                  <a:gd name="T40" fmla="*/ 4 w 366"/>
                  <a:gd name="T41" fmla="*/ 414 h 476"/>
                  <a:gd name="T42" fmla="*/ 20 w 366"/>
                  <a:gd name="T43" fmla="*/ 200 h 476"/>
                  <a:gd name="T44" fmla="*/ 28 w 366"/>
                  <a:gd name="T45" fmla="*/ 90 h 476"/>
                  <a:gd name="T46" fmla="*/ 30 w 366"/>
                  <a:gd name="T47" fmla="*/ 86 h 476"/>
                  <a:gd name="T48" fmla="*/ 32 w 366"/>
                  <a:gd name="T49" fmla="*/ 82 h 476"/>
                  <a:gd name="T50" fmla="*/ 38 w 366"/>
                  <a:gd name="T51" fmla="*/ 80 h 476"/>
                  <a:gd name="T52" fmla="*/ 138 w 366"/>
                  <a:gd name="T53" fmla="*/ 64 h 476"/>
                  <a:gd name="T54" fmla="*/ 134 w 366"/>
                  <a:gd name="T55" fmla="*/ 116 h 476"/>
                  <a:gd name="T56" fmla="*/ 214 w 366"/>
                  <a:gd name="T57" fmla="*/ 176 h 476"/>
                  <a:gd name="T58" fmla="*/ 214 w 366"/>
                  <a:gd name="T59" fmla="*/ 336 h 476"/>
                  <a:gd name="T60" fmla="*/ 204 w 366"/>
                  <a:gd name="T61" fmla="*/ 338 h 476"/>
                  <a:gd name="T62" fmla="*/ 198 w 366"/>
                  <a:gd name="T63" fmla="*/ 336 h 476"/>
                  <a:gd name="T64" fmla="*/ 194 w 366"/>
                  <a:gd name="T65" fmla="*/ 180 h 476"/>
                  <a:gd name="T66" fmla="*/ 50 w 366"/>
                  <a:gd name="T67" fmla="*/ 106 h 476"/>
                  <a:gd name="T68" fmla="*/ 184 w 366"/>
                  <a:gd name="T69" fmla="*/ 38 h 476"/>
                  <a:gd name="T70" fmla="*/ 150 w 366"/>
                  <a:gd name="T71" fmla="*/ 34 h 476"/>
                  <a:gd name="T72" fmla="*/ 140 w 366"/>
                  <a:gd name="T73" fmla="*/ 28 h 476"/>
                  <a:gd name="T74" fmla="*/ 134 w 366"/>
                  <a:gd name="T75" fmla="*/ 16 h 476"/>
                  <a:gd name="T76" fmla="*/ 150 w 366"/>
                  <a:gd name="T77" fmla="*/ 6 h 476"/>
                  <a:gd name="T78" fmla="*/ 184 w 366"/>
                  <a:gd name="T79" fmla="*/ 0 h 476"/>
                  <a:gd name="T80" fmla="*/ 220 w 366"/>
                  <a:gd name="T81" fmla="*/ 6 h 476"/>
                  <a:gd name="T82" fmla="*/ 234 w 366"/>
                  <a:gd name="T83" fmla="*/ 18 h 476"/>
                  <a:gd name="T84" fmla="*/ 230 w 366"/>
                  <a:gd name="T85" fmla="*/ 28 h 476"/>
                  <a:gd name="T86" fmla="*/ 220 w 366"/>
                  <a:gd name="T87" fmla="*/ 34 h 476"/>
                  <a:gd name="T88" fmla="*/ 184 w 366"/>
                  <a:gd name="T89" fmla="*/ 38 h 476"/>
                  <a:gd name="T90" fmla="*/ 320 w 366"/>
                  <a:gd name="T91" fmla="*/ 92 h 476"/>
                  <a:gd name="T92" fmla="*/ 212 w 366"/>
                  <a:gd name="T93" fmla="*/ 22 h 476"/>
                  <a:gd name="T94" fmla="*/ 214 w 366"/>
                  <a:gd name="T95" fmla="*/ 18 h 476"/>
                  <a:gd name="T96" fmla="*/ 212 w 366"/>
                  <a:gd name="T97" fmla="*/ 14 h 476"/>
                  <a:gd name="T98" fmla="*/ 196 w 366"/>
                  <a:gd name="T99" fmla="*/ 8 h 476"/>
                  <a:gd name="T100" fmla="*/ 172 w 366"/>
                  <a:gd name="T101" fmla="*/ 8 h 476"/>
                  <a:gd name="T102" fmla="*/ 158 w 366"/>
                  <a:gd name="T103" fmla="*/ 12 h 476"/>
                  <a:gd name="T104" fmla="*/ 154 w 366"/>
                  <a:gd name="T105" fmla="*/ 20 h 476"/>
                  <a:gd name="T106" fmla="*/ 164 w 366"/>
                  <a:gd name="T107" fmla="*/ 28 h 476"/>
                  <a:gd name="T108" fmla="*/ 184 w 366"/>
                  <a:gd name="T109" fmla="*/ 30 h 476"/>
                  <a:gd name="T110" fmla="*/ 204 w 366"/>
                  <a:gd name="T111" fmla="*/ 28 h 476"/>
                  <a:gd name="T112" fmla="*/ 212 w 366"/>
                  <a:gd name="T113" fmla="*/ 22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6" h="476">
                    <a:moveTo>
                      <a:pt x="134" y="116"/>
                    </a:moveTo>
                    <a:lnTo>
                      <a:pt x="168" y="128"/>
                    </a:lnTo>
                    <a:lnTo>
                      <a:pt x="170" y="130"/>
                    </a:lnTo>
                    <a:lnTo>
                      <a:pt x="216" y="110"/>
                    </a:lnTo>
                    <a:lnTo>
                      <a:pt x="214" y="110"/>
                    </a:lnTo>
                    <a:lnTo>
                      <a:pt x="300" y="76"/>
                    </a:lnTo>
                    <a:lnTo>
                      <a:pt x="238" y="52"/>
                    </a:lnTo>
                    <a:lnTo>
                      <a:pt x="238" y="28"/>
                    </a:lnTo>
                    <a:lnTo>
                      <a:pt x="330" y="64"/>
                    </a:lnTo>
                    <a:lnTo>
                      <a:pt x="330" y="64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34" y="66"/>
                    </a:lnTo>
                    <a:lnTo>
                      <a:pt x="336" y="68"/>
                    </a:lnTo>
                    <a:lnTo>
                      <a:pt x="336" y="68"/>
                    </a:lnTo>
                    <a:lnTo>
                      <a:pt x="336" y="70"/>
                    </a:lnTo>
                    <a:lnTo>
                      <a:pt x="338" y="70"/>
                    </a:lnTo>
                    <a:lnTo>
                      <a:pt x="338" y="70"/>
                    </a:lnTo>
                    <a:lnTo>
                      <a:pt x="338" y="74"/>
                    </a:lnTo>
                    <a:lnTo>
                      <a:pt x="338" y="76"/>
                    </a:lnTo>
                    <a:lnTo>
                      <a:pt x="348" y="174"/>
                    </a:lnTo>
                    <a:lnTo>
                      <a:pt x="348" y="176"/>
                    </a:lnTo>
                    <a:lnTo>
                      <a:pt x="366" y="388"/>
                    </a:lnTo>
                    <a:lnTo>
                      <a:pt x="366" y="388"/>
                    </a:lnTo>
                    <a:lnTo>
                      <a:pt x="366" y="392"/>
                    </a:lnTo>
                    <a:lnTo>
                      <a:pt x="364" y="396"/>
                    </a:lnTo>
                    <a:lnTo>
                      <a:pt x="364" y="396"/>
                    </a:lnTo>
                    <a:lnTo>
                      <a:pt x="356" y="400"/>
                    </a:lnTo>
                    <a:lnTo>
                      <a:pt x="356" y="400"/>
                    </a:lnTo>
                    <a:lnTo>
                      <a:pt x="352" y="400"/>
                    </a:lnTo>
                    <a:lnTo>
                      <a:pt x="350" y="398"/>
                    </a:lnTo>
                    <a:lnTo>
                      <a:pt x="350" y="398"/>
                    </a:lnTo>
                    <a:lnTo>
                      <a:pt x="346" y="394"/>
                    </a:lnTo>
                    <a:lnTo>
                      <a:pt x="346" y="390"/>
                    </a:lnTo>
                    <a:lnTo>
                      <a:pt x="326" y="184"/>
                    </a:lnTo>
                    <a:lnTo>
                      <a:pt x="238" y="146"/>
                    </a:lnTo>
                    <a:lnTo>
                      <a:pt x="238" y="124"/>
                    </a:lnTo>
                    <a:lnTo>
                      <a:pt x="176" y="150"/>
                    </a:lnTo>
                    <a:lnTo>
                      <a:pt x="176" y="466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74" y="472"/>
                    </a:lnTo>
                    <a:lnTo>
                      <a:pt x="174" y="472"/>
                    </a:lnTo>
                    <a:lnTo>
                      <a:pt x="170" y="474"/>
                    </a:lnTo>
                    <a:lnTo>
                      <a:pt x="164" y="476"/>
                    </a:lnTo>
                    <a:lnTo>
                      <a:pt x="164" y="476"/>
                    </a:lnTo>
                    <a:lnTo>
                      <a:pt x="162" y="474"/>
                    </a:lnTo>
                    <a:lnTo>
                      <a:pt x="158" y="472"/>
                    </a:lnTo>
                    <a:lnTo>
                      <a:pt x="158" y="472"/>
                    </a:lnTo>
                    <a:lnTo>
                      <a:pt x="156" y="466"/>
                    </a:lnTo>
                    <a:lnTo>
                      <a:pt x="156" y="262"/>
                    </a:lnTo>
                    <a:lnTo>
                      <a:pt x="40" y="216"/>
                    </a:lnTo>
                    <a:lnTo>
                      <a:pt x="24" y="408"/>
                    </a:lnTo>
                    <a:lnTo>
                      <a:pt x="24" y="408"/>
                    </a:lnTo>
                    <a:lnTo>
                      <a:pt x="22" y="412"/>
                    </a:lnTo>
                    <a:lnTo>
                      <a:pt x="20" y="414"/>
                    </a:lnTo>
                    <a:lnTo>
                      <a:pt x="20" y="414"/>
                    </a:lnTo>
                    <a:lnTo>
                      <a:pt x="16" y="416"/>
                    </a:lnTo>
                    <a:lnTo>
                      <a:pt x="10" y="418"/>
                    </a:lnTo>
                    <a:lnTo>
                      <a:pt x="10" y="418"/>
                    </a:lnTo>
                    <a:lnTo>
                      <a:pt x="6" y="416"/>
                    </a:lnTo>
                    <a:lnTo>
                      <a:pt x="4" y="414"/>
                    </a:lnTo>
                    <a:lnTo>
                      <a:pt x="4" y="414"/>
                    </a:lnTo>
                    <a:lnTo>
                      <a:pt x="2" y="410"/>
                    </a:lnTo>
                    <a:lnTo>
                      <a:pt x="0" y="406"/>
                    </a:lnTo>
                    <a:lnTo>
                      <a:pt x="20" y="200"/>
                    </a:lnTo>
                    <a:lnTo>
                      <a:pt x="20" y="200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30" y="86"/>
                    </a:lnTo>
                    <a:lnTo>
                      <a:pt x="30" y="86"/>
                    </a:lnTo>
                    <a:lnTo>
                      <a:pt x="30" y="84"/>
                    </a:lnTo>
                    <a:lnTo>
                      <a:pt x="32" y="82"/>
                    </a:lnTo>
                    <a:lnTo>
                      <a:pt x="32" y="82"/>
                    </a:lnTo>
                    <a:lnTo>
                      <a:pt x="32" y="82"/>
                    </a:lnTo>
                    <a:lnTo>
                      <a:pt x="36" y="80"/>
                    </a:lnTo>
                    <a:lnTo>
                      <a:pt x="38" y="80"/>
                    </a:lnTo>
                    <a:lnTo>
                      <a:pt x="134" y="40"/>
                    </a:lnTo>
                    <a:lnTo>
                      <a:pt x="138" y="40"/>
                    </a:lnTo>
                    <a:lnTo>
                      <a:pt x="138" y="64"/>
                    </a:lnTo>
                    <a:lnTo>
                      <a:pt x="134" y="64"/>
                    </a:lnTo>
                    <a:lnTo>
                      <a:pt x="70" y="90"/>
                    </a:lnTo>
                    <a:lnTo>
                      <a:pt x="134" y="116"/>
                    </a:lnTo>
                    <a:close/>
                    <a:moveTo>
                      <a:pt x="194" y="180"/>
                    </a:moveTo>
                    <a:lnTo>
                      <a:pt x="194" y="180"/>
                    </a:lnTo>
                    <a:lnTo>
                      <a:pt x="214" y="176"/>
                    </a:lnTo>
                    <a:lnTo>
                      <a:pt x="214" y="328"/>
                    </a:lnTo>
                    <a:lnTo>
                      <a:pt x="214" y="328"/>
                    </a:lnTo>
                    <a:lnTo>
                      <a:pt x="214" y="336"/>
                    </a:lnTo>
                    <a:lnTo>
                      <a:pt x="214" y="336"/>
                    </a:lnTo>
                    <a:lnTo>
                      <a:pt x="204" y="338"/>
                    </a:lnTo>
                    <a:lnTo>
                      <a:pt x="204" y="338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8" y="336"/>
                    </a:lnTo>
                    <a:lnTo>
                      <a:pt x="194" y="332"/>
                    </a:lnTo>
                    <a:lnTo>
                      <a:pt x="194" y="328"/>
                    </a:lnTo>
                    <a:lnTo>
                      <a:pt x="194" y="180"/>
                    </a:lnTo>
                    <a:close/>
                    <a:moveTo>
                      <a:pt x="156" y="240"/>
                    </a:moveTo>
                    <a:lnTo>
                      <a:pt x="156" y="146"/>
                    </a:lnTo>
                    <a:lnTo>
                      <a:pt x="50" y="106"/>
                    </a:lnTo>
                    <a:lnTo>
                      <a:pt x="42" y="192"/>
                    </a:lnTo>
                    <a:lnTo>
                      <a:pt x="156" y="240"/>
                    </a:lnTo>
                    <a:close/>
                    <a:moveTo>
                      <a:pt x="184" y="38"/>
                    </a:moveTo>
                    <a:lnTo>
                      <a:pt x="184" y="38"/>
                    </a:lnTo>
                    <a:lnTo>
                      <a:pt x="166" y="38"/>
                    </a:lnTo>
                    <a:lnTo>
                      <a:pt x="150" y="34"/>
                    </a:lnTo>
                    <a:lnTo>
                      <a:pt x="150" y="34"/>
                    </a:lnTo>
                    <a:lnTo>
                      <a:pt x="150" y="34"/>
                    </a:lnTo>
                    <a:lnTo>
                      <a:pt x="140" y="28"/>
                    </a:lnTo>
                    <a:lnTo>
                      <a:pt x="134" y="22"/>
                    </a:lnTo>
                    <a:lnTo>
                      <a:pt x="134" y="16"/>
                    </a:lnTo>
                    <a:lnTo>
                      <a:pt x="134" y="16"/>
                    </a:lnTo>
                    <a:lnTo>
                      <a:pt x="140" y="10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66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204" y="0"/>
                    </a:lnTo>
                    <a:lnTo>
                      <a:pt x="220" y="6"/>
                    </a:lnTo>
                    <a:lnTo>
                      <a:pt x="220" y="6"/>
                    </a:lnTo>
                    <a:lnTo>
                      <a:pt x="230" y="12"/>
                    </a:lnTo>
                    <a:lnTo>
                      <a:pt x="234" y="14"/>
                    </a:lnTo>
                    <a:lnTo>
                      <a:pt x="234" y="18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0" y="28"/>
                    </a:lnTo>
                    <a:lnTo>
                      <a:pt x="230" y="28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04" y="38"/>
                    </a:lnTo>
                    <a:lnTo>
                      <a:pt x="184" y="38"/>
                    </a:lnTo>
                    <a:lnTo>
                      <a:pt x="184" y="38"/>
                    </a:lnTo>
                    <a:close/>
                    <a:moveTo>
                      <a:pt x="238" y="124"/>
                    </a:moveTo>
                    <a:lnTo>
                      <a:pt x="324" y="160"/>
                    </a:lnTo>
                    <a:lnTo>
                      <a:pt x="320" y="92"/>
                    </a:lnTo>
                    <a:lnTo>
                      <a:pt x="238" y="124"/>
                    </a:lnTo>
                    <a:close/>
                    <a:moveTo>
                      <a:pt x="212" y="22"/>
                    </a:moveTo>
                    <a:lnTo>
                      <a:pt x="212" y="22"/>
                    </a:lnTo>
                    <a:lnTo>
                      <a:pt x="214" y="22"/>
                    </a:lnTo>
                    <a:lnTo>
                      <a:pt x="214" y="20"/>
                    </a:lnTo>
                    <a:lnTo>
                      <a:pt x="214" y="18"/>
                    </a:lnTo>
                    <a:lnTo>
                      <a:pt x="214" y="18"/>
                    </a:lnTo>
                    <a:lnTo>
                      <a:pt x="214" y="16"/>
                    </a:lnTo>
                    <a:lnTo>
                      <a:pt x="212" y="14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196" y="8"/>
                    </a:lnTo>
                    <a:lnTo>
                      <a:pt x="184" y="6"/>
                    </a:lnTo>
                    <a:lnTo>
                      <a:pt x="184" y="6"/>
                    </a:lnTo>
                    <a:lnTo>
                      <a:pt x="172" y="8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58" y="12"/>
                    </a:lnTo>
                    <a:lnTo>
                      <a:pt x="154" y="16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62" y="28"/>
                    </a:lnTo>
                    <a:lnTo>
                      <a:pt x="162" y="28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74" y="30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96" y="30"/>
                    </a:lnTo>
                    <a:lnTo>
                      <a:pt x="204" y="28"/>
                    </a:lnTo>
                    <a:lnTo>
                      <a:pt x="204" y="28"/>
                    </a:lnTo>
                    <a:lnTo>
                      <a:pt x="212" y="22"/>
                    </a:lnTo>
                    <a:lnTo>
                      <a:pt x="212" y="22"/>
                    </a:lnTo>
                    <a:close/>
                  </a:path>
                </a:pathLst>
              </a:custGeom>
              <a:solidFill>
                <a:srgbClr val="7B5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1" name="Freeform 540">
                <a:extLst>
                  <a:ext uri="{FF2B5EF4-FFF2-40B4-BE49-F238E27FC236}">
                    <a16:creationId xmlns:a16="http://schemas.microsoft.com/office/drawing/2014/main" id="{F32A10C2-9A7E-43A2-85B2-5FE3BA8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816" y="5002121"/>
                <a:ext cx="50657" cy="95235"/>
              </a:xfrm>
              <a:custGeom>
                <a:avLst/>
                <a:gdLst>
                  <a:gd name="T0" fmla="*/ 30 w 50"/>
                  <a:gd name="T1" fmla="*/ 82 h 94"/>
                  <a:gd name="T2" fmla="*/ 0 w 50"/>
                  <a:gd name="T3" fmla="*/ 94 h 94"/>
                  <a:gd name="T4" fmla="*/ 0 w 50"/>
                  <a:gd name="T5" fmla="*/ 10 h 94"/>
                  <a:gd name="T6" fmla="*/ 0 w 50"/>
                  <a:gd name="T7" fmla="*/ 10 h 94"/>
                  <a:gd name="T8" fmla="*/ 20 w 50"/>
                  <a:gd name="T9" fmla="*/ 10 h 94"/>
                  <a:gd name="T10" fmla="*/ 36 w 50"/>
                  <a:gd name="T11" fmla="*/ 6 h 94"/>
                  <a:gd name="T12" fmla="*/ 36 w 50"/>
                  <a:gd name="T13" fmla="*/ 6 h 94"/>
                  <a:gd name="T14" fmla="*/ 46 w 50"/>
                  <a:gd name="T15" fmla="*/ 0 h 94"/>
                  <a:gd name="T16" fmla="*/ 50 w 50"/>
                  <a:gd name="T17" fmla="*/ 0 h 94"/>
                  <a:gd name="T18" fmla="*/ 50 w 50"/>
                  <a:gd name="T19" fmla="*/ 72 h 94"/>
                  <a:gd name="T20" fmla="*/ 26 w 50"/>
                  <a:gd name="T21" fmla="*/ 82 h 94"/>
                  <a:gd name="T22" fmla="*/ 30 w 50"/>
                  <a:gd name="T23" fmla="*/ 8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4">
                    <a:moveTo>
                      <a:pt x="30" y="82"/>
                    </a:moveTo>
                    <a:lnTo>
                      <a:pt x="0" y="9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0" y="10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72"/>
                    </a:lnTo>
                    <a:lnTo>
                      <a:pt x="26" y="82"/>
                    </a:lnTo>
                    <a:lnTo>
                      <a:pt x="30" y="82"/>
                    </a:lnTo>
                    <a:close/>
                  </a:path>
                </a:pathLst>
              </a:custGeom>
              <a:solidFill>
                <a:srgbClr val="F1E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2" name="Freeform 541">
                <a:extLst>
                  <a:ext uri="{FF2B5EF4-FFF2-40B4-BE49-F238E27FC236}">
                    <a16:creationId xmlns:a16="http://schemas.microsoft.com/office/drawing/2014/main" id="{7DEB1634-343C-4274-99AD-9F6C1320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159" y="4996042"/>
                <a:ext cx="50657" cy="107393"/>
              </a:xfrm>
              <a:custGeom>
                <a:avLst/>
                <a:gdLst>
                  <a:gd name="T0" fmla="*/ 50 w 50"/>
                  <a:gd name="T1" fmla="*/ 100 h 106"/>
                  <a:gd name="T2" fmla="*/ 34 w 50"/>
                  <a:gd name="T3" fmla="*/ 106 h 106"/>
                  <a:gd name="T4" fmla="*/ 0 w 50"/>
                  <a:gd name="T5" fmla="*/ 94 h 106"/>
                  <a:gd name="T6" fmla="*/ 0 w 50"/>
                  <a:gd name="T7" fmla="*/ 42 h 106"/>
                  <a:gd name="T8" fmla="*/ 4 w 50"/>
                  <a:gd name="T9" fmla="*/ 42 h 106"/>
                  <a:gd name="T10" fmla="*/ 4 w 50"/>
                  <a:gd name="T11" fmla="*/ 18 h 106"/>
                  <a:gd name="T12" fmla="*/ 0 w 50"/>
                  <a:gd name="T13" fmla="*/ 18 h 106"/>
                  <a:gd name="T14" fmla="*/ 0 w 50"/>
                  <a:gd name="T15" fmla="*/ 0 h 106"/>
                  <a:gd name="T16" fmla="*/ 0 w 50"/>
                  <a:gd name="T17" fmla="*/ 0 h 106"/>
                  <a:gd name="T18" fmla="*/ 6 w 50"/>
                  <a:gd name="T19" fmla="*/ 6 h 106"/>
                  <a:gd name="T20" fmla="*/ 16 w 50"/>
                  <a:gd name="T21" fmla="*/ 12 h 106"/>
                  <a:gd name="T22" fmla="*/ 16 w 50"/>
                  <a:gd name="T23" fmla="*/ 12 h 106"/>
                  <a:gd name="T24" fmla="*/ 16 w 50"/>
                  <a:gd name="T25" fmla="*/ 12 h 106"/>
                  <a:gd name="T26" fmla="*/ 32 w 50"/>
                  <a:gd name="T27" fmla="*/ 16 h 106"/>
                  <a:gd name="T28" fmla="*/ 50 w 50"/>
                  <a:gd name="T29" fmla="*/ 16 h 106"/>
                  <a:gd name="T30" fmla="*/ 50 w 50"/>
                  <a:gd name="T31" fmla="*/ 10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06">
                    <a:moveTo>
                      <a:pt x="50" y="100"/>
                    </a:moveTo>
                    <a:lnTo>
                      <a:pt x="34" y="106"/>
                    </a:lnTo>
                    <a:lnTo>
                      <a:pt x="0" y="94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32" y="16"/>
                    </a:lnTo>
                    <a:lnTo>
                      <a:pt x="50" y="16"/>
                    </a:lnTo>
                    <a:lnTo>
                      <a:pt x="50" y="10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19" name="Group 62">
              <a:extLst>
                <a:ext uri="{FF2B5EF4-FFF2-40B4-BE49-F238E27FC236}">
                  <a16:creationId xmlns:a16="http://schemas.microsoft.com/office/drawing/2014/main" id="{0F2EE1AF-D71A-46FC-8758-74AC9A9D7AED}"/>
                </a:ext>
              </a:extLst>
            </p:cNvPr>
            <p:cNvGrpSpPr/>
            <p:nvPr/>
          </p:nvGrpSpPr>
          <p:grpSpPr>
            <a:xfrm>
              <a:off x="660399" y="2063949"/>
              <a:ext cx="2330196" cy="3009148"/>
              <a:chOff x="498861" y="2031592"/>
              <a:chExt cx="2301858" cy="2972554"/>
            </a:xfrm>
            <a:solidFill>
              <a:schemeClr val="bg2">
                <a:lumMod val="10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Freeform 529">
                <a:extLst>
                  <a:ext uri="{FF2B5EF4-FFF2-40B4-BE49-F238E27FC236}">
                    <a16:creationId xmlns:a16="http://schemas.microsoft.com/office/drawing/2014/main" id="{EDBC5136-B583-4A0F-937E-DE419AD831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8027" y="2035645"/>
                <a:ext cx="1132692" cy="2863136"/>
              </a:xfrm>
              <a:custGeom>
                <a:avLst/>
                <a:gdLst>
                  <a:gd name="T0" fmla="*/ 64 w 1118"/>
                  <a:gd name="T1" fmla="*/ 2820 h 2826"/>
                  <a:gd name="T2" fmla="*/ 152 w 1118"/>
                  <a:gd name="T3" fmla="*/ 2798 h 2826"/>
                  <a:gd name="T4" fmla="*/ 190 w 1118"/>
                  <a:gd name="T5" fmla="*/ 2780 h 2826"/>
                  <a:gd name="T6" fmla="*/ 238 w 1118"/>
                  <a:gd name="T7" fmla="*/ 2750 h 2826"/>
                  <a:gd name="T8" fmla="*/ 258 w 1118"/>
                  <a:gd name="T9" fmla="*/ 2728 h 2826"/>
                  <a:gd name="T10" fmla="*/ 274 w 1118"/>
                  <a:gd name="T11" fmla="*/ 2690 h 2826"/>
                  <a:gd name="T12" fmla="*/ 770 w 1118"/>
                  <a:gd name="T13" fmla="*/ 1686 h 2826"/>
                  <a:gd name="T14" fmla="*/ 820 w 1118"/>
                  <a:gd name="T15" fmla="*/ 1556 h 2826"/>
                  <a:gd name="T16" fmla="*/ 868 w 1118"/>
                  <a:gd name="T17" fmla="*/ 1350 h 2826"/>
                  <a:gd name="T18" fmla="*/ 884 w 1118"/>
                  <a:gd name="T19" fmla="*/ 1128 h 2826"/>
                  <a:gd name="T20" fmla="*/ 880 w 1118"/>
                  <a:gd name="T21" fmla="*/ 1012 h 2826"/>
                  <a:gd name="T22" fmla="*/ 858 w 1118"/>
                  <a:gd name="T23" fmla="*/ 846 h 2826"/>
                  <a:gd name="T24" fmla="*/ 818 w 1118"/>
                  <a:gd name="T25" fmla="*/ 692 h 2826"/>
                  <a:gd name="T26" fmla="*/ 760 w 1118"/>
                  <a:gd name="T27" fmla="*/ 546 h 2826"/>
                  <a:gd name="T28" fmla="*/ 682 w 1118"/>
                  <a:gd name="T29" fmla="*/ 410 h 2826"/>
                  <a:gd name="T30" fmla="*/ 618 w 1118"/>
                  <a:gd name="T31" fmla="*/ 326 h 2826"/>
                  <a:gd name="T32" fmla="*/ 526 w 1118"/>
                  <a:gd name="T33" fmla="*/ 222 h 2826"/>
                  <a:gd name="T34" fmla="*/ 428 w 1118"/>
                  <a:gd name="T35" fmla="*/ 140 h 2826"/>
                  <a:gd name="T36" fmla="*/ 322 w 1118"/>
                  <a:gd name="T37" fmla="*/ 74 h 2826"/>
                  <a:gd name="T38" fmla="*/ 210 w 1118"/>
                  <a:gd name="T39" fmla="*/ 30 h 2826"/>
                  <a:gd name="T40" fmla="*/ 90 w 1118"/>
                  <a:gd name="T41" fmla="*/ 4 h 2826"/>
                  <a:gd name="T42" fmla="*/ 102 w 1118"/>
                  <a:gd name="T43" fmla="*/ 4 h 2826"/>
                  <a:gd name="T44" fmla="*/ 256 w 1118"/>
                  <a:gd name="T45" fmla="*/ 28 h 2826"/>
                  <a:gd name="T46" fmla="*/ 400 w 1118"/>
                  <a:gd name="T47" fmla="*/ 72 h 2826"/>
                  <a:gd name="T48" fmla="*/ 536 w 1118"/>
                  <a:gd name="T49" fmla="*/ 138 h 2826"/>
                  <a:gd name="T50" fmla="*/ 664 w 1118"/>
                  <a:gd name="T51" fmla="*/ 222 h 2826"/>
                  <a:gd name="T52" fmla="*/ 784 w 1118"/>
                  <a:gd name="T53" fmla="*/ 328 h 2826"/>
                  <a:gd name="T54" fmla="*/ 862 w 1118"/>
                  <a:gd name="T55" fmla="*/ 414 h 2826"/>
                  <a:gd name="T56" fmla="*/ 960 w 1118"/>
                  <a:gd name="T57" fmla="*/ 550 h 2826"/>
                  <a:gd name="T58" fmla="*/ 1034 w 1118"/>
                  <a:gd name="T59" fmla="*/ 696 h 2826"/>
                  <a:gd name="T60" fmla="*/ 1084 w 1118"/>
                  <a:gd name="T61" fmla="*/ 852 h 2826"/>
                  <a:gd name="T62" fmla="*/ 1112 w 1118"/>
                  <a:gd name="T63" fmla="*/ 1016 h 2826"/>
                  <a:gd name="T64" fmla="*/ 1118 w 1118"/>
                  <a:gd name="T65" fmla="*/ 1132 h 2826"/>
                  <a:gd name="T66" fmla="*/ 1098 w 1118"/>
                  <a:gd name="T67" fmla="*/ 1356 h 2826"/>
                  <a:gd name="T68" fmla="*/ 1050 w 1118"/>
                  <a:gd name="T69" fmla="*/ 1528 h 2826"/>
                  <a:gd name="T70" fmla="*/ 1008 w 1118"/>
                  <a:gd name="T71" fmla="*/ 1626 h 2826"/>
                  <a:gd name="T72" fmla="*/ 974 w 1118"/>
                  <a:gd name="T73" fmla="*/ 1690 h 2826"/>
                  <a:gd name="T74" fmla="*/ 350 w 1118"/>
                  <a:gd name="T75" fmla="*/ 2690 h 2826"/>
                  <a:gd name="T76" fmla="*/ 338 w 1118"/>
                  <a:gd name="T77" fmla="*/ 2716 h 2826"/>
                  <a:gd name="T78" fmla="*/ 318 w 1118"/>
                  <a:gd name="T79" fmla="*/ 2740 h 2826"/>
                  <a:gd name="T80" fmla="*/ 266 w 1118"/>
                  <a:gd name="T81" fmla="*/ 2772 h 2826"/>
                  <a:gd name="T82" fmla="*/ 218 w 1118"/>
                  <a:gd name="T83" fmla="*/ 2792 h 2826"/>
                  <a:gd name="T84" fmla="*/ 138 w 1118"/>
                  <a:gd name="T85" fmla="*/ 2812 h 2826"/>
                  <a:gd name="T86" fmla="*/ 48 w 1118"/>
                  <a:gd name="T87" fmla="*/ 2824 h 2826"/>
                  <a:gd name="T88" fmla="*/ 0 w 1118"/>
                  <a:gd name="T89" fmla="*/ 2826 h 2826"/>
                  <a:gd name="T90" fmla="*/ 24 w 1118"/>
                  <a:gd name="T91" fmla="*/ 2 h 2826"/>
                  <a:gd name="T92" fmla="*/ 90 w 1118"/>
                  <a:gd name="T93" fmla="*/ 26 h 2826"/>
                  <a:gd name="T94" fmla="*/ 152 w 1118"/>
                  <a:gd name="T95" fmla="*/ 68 h 2826"/>
                  <a:gd name="T96" fmla="*/ 210 w 1118"/>
                  <a:gd name="T97" fmla="*/ 134 h 2826"/>
                  <a:gd name="T98" fmla="*/ 266 w 1118"/>
                  <a:gd name="T99" fmla="*/ 220 h 2826"/>
                  <a:gd name="T100" fmla="*/ 316 w 1118"/>
                  <a:gd name="T101" fmla="*/ 326 h 2826"/>
                  <a:gd name="T102" fmla="*/ 350 w 1118"/>
                  <a:gd name="T103" fmla="*/ 412 h 2826"/>
                  <a:gd name="T104" fmla="*/ 390 w 1118"/>
                  <a:gd name="T105" fmla="*/ 548 h 2826"/>
                  <a:gd name="T106" fmla="*/ 422 w 1118"/>
                  <a:gd name="T107" fmla="*/ 694 h 2826"/>
                  <a:gd name="T108" fmla="*/ 448 w 1118"/>
                  <a:gd name="T109" fmla="*/ 904 h 2826"/>
                  <a:gd name="T110" fmla="*/ 456 w 1118"/>
                  <a:gd name="T111" fmla="*/ 1130 h 2826"/>
                  <a:gd name="T112" fmla="*/ 448 w 1118"/>
                  <a:gd name="T113" fmla="*/ 1354 h 2826"/>
                  <a:gd name="T114" fmla="*/ 422 w 1118"/>
                  <a:gd name="T115" fmla="*/ 1560 h 2826"/>
                  <a:gd name="T116" fmla="*/ 396 w 1118"/>
                  <a:gd name="T117" fmla="*/ 1688 h 2826"/>
                  <a:gd name="T118" fmla="*/ 136 w 1118"/>
                  <a:gd name="T119" fmla="*/ 2690 h 2826"/>
                  <a:gd name="T120" fmla="*/ 122 w 1118"/>
                  <a:gd name="T121" fmla="*/ 2740 h 2826"/>
                  <a:gd name="T122" fmla="*/ 90 w 1118"/>
                  <a:gd name="T123" fmla="*/ 2782 h 2826"/>
                  <a:gd name="T124" fmla="*/ 26 w 1118"/>
                  <a:gd name="T125" fmla="*/ 2820 h 2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8" h="2826">
                    <a:moveTo>
                      <a:pt x="14" y="2826"/>
                    </a:moveTo>
                    <a:lnTo>
                      <a:pt x="14" y="2826"/>
                    </a:lnTo>
                    <a:lnTo>
                      <a:pt x="64" y="2820"/>
                    </a:lnTo>
                    <a:lnTo>
                      <a:pt x="110" y="2812"/>
                    </a:lnTo>
                    <a:lnTo>
                      <a:pt x="132" y="2806"/>
                    </a:lnTo>
                    <a:lnTo>
                      <a:pt x="152" y="2798"/>
                    </a:lnTo>
                    <a:lnTo>
                      <a:pt x="172" y="2790"/>
                    </a:lnTo>
                    <a:lnTo>
                      <a:pt x="190" y="2780"/>
                    </a:lnTo>
                    <a:lnTo>
                      <a:pt x="190" y="2780"/>
                    </a:lnTo>
                    <a:lnTo>
                      <a:pt x="208" y="2770"/>
                    </a:lnTo>
                    <a:lnTo>
                      <a:pt x="224" y="2760"/>
                    </a:lnTo>
                    <a:lnTo>
                      <a:pt x="238" y="2750"/>
                    </a:lnTo>
                    <a:lnTo>
                      <a:pt x="250" y="2740"/>
                    </a:lnTo>
                    <a:lnTo>
                      <a:pt x="250" y="2740"/>
                    </a:lnTo>
                    <a:lnTo>
                      <a:pt x="258" y="2728"/>
                    </a:lnTo>
                    <a:lnTo>
                      <a:pt x="266" y="2716"/>
                    </a:lnTo>
                    <a:lnTo>
                      <a:pt x="272" y="2704"/>
                    </a:lnTo>
                    <a:lnTo>
                      <a:pt x="274" y="2690"/>
                    </a:lnTo>
                    <a:lnTo>
                      <a:pt x="738" y="1752"/>
                    </a:lnTo>
                    <a:lnTo>
                      <a:pt x="738" y="1752"/>
                    </a:lnTo>
                    <a:lnTo>
                      <a:pt x="770" y="1686"/>
                    </a:lnTo>
                    <a:lnTo>
                      <a:pt x="770" y="1686"/>
                    </a:lnTo>
                    <a:lnTo>
                      <a:pt x="796" y="1622"/>
                    </a:lnTo>
                    <a:lnTo>
                      <a:pt x="820" y="1556"/>
                    </a:lnTo>
                    <a:lnTo>
                      <a:pt x="840" y="1490"/>
                    </a:lnTo>
                    <a:lnTo>
                      <a:pt x="856" y="1420"/>
                    </a:lnTo>
                    <a:lnTo>
                      <a:pt x="868" y="1350"/>
                    </a:lnTo>
                    <a:lnTo>
                      <a:pt x="878" y="1278"/>
                    </a:lnTo>
                    <a:lnTo>
                      <a:pt x="884" y="1204"/>
                    </a:lnTo>
                    <a:lnTo>
                      <a:pt x="884" y="1128"/>
                    </a:lnTo>
                    <a:lnTo>
                      <a:pt x="884" y="1128"/>
                    </a:lnTo>
                    <a:lnTo>
                      <a:pt x="884" y="1068"/>
                    </a:lnTo>
                    <a:lnTo>
                      <a:pt x="880" y="1012"/>
                    </a:lnTo>
                    <a:lnTo>
                      <a:pt x="876" y="956"/>
                    </a:lnTo>
                    <a:lnTo>
                      <a:pt x="868" y="900"/>
                    </a:lnTo>
                    <a:lnTo>
                      <a:pt x="858" y="846"/>
                    </a:lnTo>
                    <a:lnTo>
                      <a:pt x="848" y="794"/>
                    </a:lnTo>
                    <a:lnTo>
                      <a:pt x="834" y="742"/>
                    </a:lnTo>
                    <a:lnTo>
                      <a:pt x="818" y="692"/>
                    </a:lnTo>
                    <a:lnTo>
                      <a:pt x="800" y="642"/>
                    </a:lnTo>
                    <a:lnTo>
                      <a:pt x="782" y="594"/>
                    </a:lnTo>
                    <a:lnTo>
                      <a:pt x="760" y="546"/>
                    </a:lnTo>
                    <a:lnTo>
                      <a:pt x="736" y="500"/>
                    </a:lnTo>
                    <a:lnTo>
                      <a:pt x="710" y="454"/>
                    </a:lnTo>
                    <a:lnTo>
                      <a:pt x="682" y="410"/>
                    </a:lnTo>
                    <a:lnTo>
                      <a:pt x="652" y="368"/>
                    </a:lnTo>
                    <a:lnTo>
                      <a:pt x="618" y="326"/>
                    </a:lnTo>
                    <a:lnTo>
                      <a:pt x="618" y="326"/>
                    </a:lnTo>
                    <a:lnTo>
                      <a:pt x="588" y="290"/>
                    </a:lnTo>
                    <a:lnTo>
                      <a:pt x="558" y="254"/>
                    </a:lnTo>
                    <a:lnTo>
                      <a:pt x="526" y="222"/>
                    </a:lnTo>
                    <a:lnTo>
                      <a:pt x="494" y="192"/>
                    </a:lnTo>
                    <a:lnTo>
                      <a:pt x="460" y="164"/>
                    </a:lnTo>
                    <a:lnTo>
                      <a:pt x="428" y="140"/>
                    </a:lnTo>
                    <a:lnTo>
                      <a:pt x="392" y="116"/>
                    </a:lnTo>
                    <a:lnTo>
                      <a:pt x="358" y="94"/>
                    </a:lnTo>
                    <a:lnTo>
                      <a:pt x="322" y="74"/>
                    </a:lnTo>
                    <a:lnTo>
                      <a:pt x="284" y="58"/>
                    </a:lnTo>
                    <a:lnTo>
                      <a:pt x="248" y="42"/>
                    </a:lnTo>
                    <a:lnTo>
                      <a:pt x="210" y="30"/>
                    </a:lnTo>
                    <a:lnTo>
                      <a:pt x="170" y="18"/>
                    </a:lnTo>
                    <a:lnTo>
                      <a:pt x="130" y="10"/>
                    </a:lnTo>
                    <a:lnTo>
                      <a:pt x="90" y="4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102" y="4"/>
                    </a:lnTo>
                    <a:lnTo>
                      <a:pt x="154" y="10"/>
                    </a:lnTo>
                    <a:lnTo>
                      <a:pt x="206" y="18"/>
                    </a:lnTo>
                    <a:lnTo>
                      <a:pt x="256" y="28"/>
                    </a:lnTo>
                    <a:lnTo>
                      <a:pt x="304" y="40"/>
                    </a:lnTo>
                    <a:lnTo>
                      <a:pt x="352" y="56"/>
                    </a:lnTo>
                    <a:lnTo>
                      <a:pt x="400" y="72"/>
                    </a:lnTo>
                    <a:lnTo>
                      <a:pt x="446" y="92"/>
                    </a:lnTo>
                    <a:lnTo>
                      <a:pt x="492" y="114"/>
                    </a:lnTo>
                    <a:lnTo>
                      <a:pt x="536" y="138"/>
                    </a:lnTo>
                    <a:lnTo>
                      <a:pt x="580" y="164"/>
                    </a:lnTo>
                    <a:lnTo>
                      <a:pt x="622" y="192"/>
                    </a:lnTo>
                    <a:lnTo>
                      <a:pt x="664" y="222"/>
                    </a:lnTo>
                    <a:lnTo>
                      <a:pt x="706" y="256"/>
                    </a:lnTo>
                    <a:lnTo>
                      <a:pt x="744" y="290"/>
                    </a:lnTo>
                    <a:lnTo>
                      <a:pt x="784" y="328"/>
                    </a:lnTo>
                    <a:lnTo>
                      <a:pt x="784" y="328"/>
                    </a:lnTo>
                    <a:lnTo>
                      <a:pt x="824" y="370"/>
                    </a:lnTo>
                    <a:lnTo>
                      <a:pt x="862" y="414"/>
                    </a:lnTo>
                    <a:lnTo>
                      <a:pt x="898" y="458"/>
                    </a:lnTo>
                    <a:lnTo>
                      <a:pt x="930" y="504"/>
                    </a:lnTo>
                    <a:lnTo>
                      <a:pt x="960" y="550"/>
                    </a:lnTo>
                    <a:lnTo>
                      <a:pt x="986" y="598"/>
                    </a:lnTo>
                    <a:lnTo>
                      <a:pt x="1012" y="646"/>
                    </a:lnTo>
                    <a:lnTo>
                      <a:pt x="1034" y="696"/>
                    </a:lnTo>
                    <a:lnTo>
                      <a:pt x="1054" y="746"/>
                    </a:lnTo>
                    <a:lnTo>
                      <a:pt x="1070" y="798"/>
                    </a:lnTo>
                    <a:lnTo>
                      <a:pt x="1084" y="852"/>
                    </a:lnTo>
                    <a:lnTo>
                      <a:pt x="1096" y="906"/>
                    </a:lnTo>
                    <a:lnTo>
                      <a:pt x="1106" y="960"/>
                    </a:lnTo>
                    <a:lnTo>
                      <a:pt x="1112" y="1016"/>
                    </a:lnTo>
                    <a:lnTo>
                      <a:pt x="1116" y="1074"/>
                    </a:lnTo>
                    <a:lnTo>
                      <a:pt x="1118" y="1132"/>
                    </a:lnTo>
                    <a:lnTo>
                      <a:pt x="1118" y="1132"/>
                    </a:lnTo>
                    <a:lnTo>
                      <a:pt x="1114" y="1208"/>
                    </a:lnTo>
                    <a:lnTo>
                      <a:pt x="1108" y="1282"/>
                    </a:lnTo>
                    <a:lnTo>
                      <a:pt x="1098" y="1356"/>
                    </a:lnTo>
                    <a:lnTo>
                      <a:pt x="1082" y="1426"/>
                    </a:lnTo>
                    <a:lnTo>
                      <a:pt x="1062" y="1494"/>
                    </a:lnTo>
                    <a:lnTo>
                      <a:pt x="1050" y="1528"/>
                    </a:lnTo>
                    <a:lnTo>
                      <a:pt x="1038" y="1562"/>
                    </a:lnTo>
                    <a:lnTo>
                      <a:pt x="1024" y="1594"/>
                    </a:lnTo>
                    <a:lnTo>
                      <a:pt x="1008" y="1626"/>
                    </a:lnTo>
                    <a:lnTo>
                      <a:pt x="992" y="1658"/>
                    </a:lnTo>
                    <a:lnTo>
                      <a:pt x="974" y="1690"/>
                    </a:lnTo>
                    <a:lnTo>
                      <a:pt x="974" y="1690"/>
                    </a:lnTo>
                    <a:lnTo>
                      <a:pt x="954" y="1724"/>
                    </a:lnTo>
                    <a:lnTo>
                      <a:pt x="932" y="1756"/>
                    </a:lnTo>
                    <a:lnTo>
                      <a:pt x="350" y="2690"/>
                    </a:lnTo>
                    <a:lnTo>
                      <a:pt x="350" y="2690"/>
                    </a:lnTo>
                    <a:lnTo>
                      <a:pt x="346" y="2704"/>
                    </a:lnTo>
                    <a:lnTo>
                      <a:pt x="338" y="2716"/>
                    </a:lnTo>
                    <a:lnTo>
                      <a:pt x="330" y="2728"/>
                    </a:lnTo>
                    <a:lnTo>
                      <a:pt x="318" y="2740"/>
                    </a:lnTo>
                    <a:lnTo>
                      <a:pt x="318" y="2740"/>
                    </a:lnTo>
                    <a:lnTo>
                      <a:pt x="304" y="2752"/>
                    </a:lnTo>
                    <a:lnTo>
                      <a:pt x="286" y="2762"/>
                    </a:lnTo>
                    <a:lnTo>
                      <a:pt x="266" y="2772"/>
                    </a:lnTo>
                    <a:lnTo>
                      <a:pt x="244" y="2782"/>
                    </a:lnTo>
                    <a:lnTo>
                      <a:pt x="244" y="2782"/>
                    </a:lnTo>
                    <a:lnTo>
                      <a:pt x="218" y="2792"/>
                    </a:lnTo>
                    <a:lnTo>
                      <a:pt x="194" y="2800"/>
                    </a:lnTo>
                    <a:lnTo>
                      <a:pt x="166" y="2806"/>
                    </a:lnTo>
                    <a:lnTo>
                      <a:pt x="138" y="2812"/>
                    </a:lnTo>
                    <a:lnTo>
                      <a:pt x="110" y="2818"/>
                    </a:lnTo>
                    <a:lnTo>
                      <a:pt x="78" y="2822"/>
                    </a:lnTo>
                    <a:lnTo>
                      <a:pt x="48" y="2824"/>
                    </a:lnTo>
                    <a:lnTo>
                      <a:pt x="14" y="2826"/>
                    </a:lnTo>
                    <a:lnTo>
                      <a:pt x="14" y="2826"/>
                    </a:lnTo>
                    <a:close/>
                    <a:moveTo>
                      <a:pt x="0" y="282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4" y="2"/>
                    </a:lnTo>
                    <a:lnTo>
                      <a:pt x="46" y="8"/>
                    </a:lnTo>
                    <a:lnTo>
                      <a:pt x="68" y="16"/>
                    </a:lnTo>
                    <a:lnTo>
                      <a:pt x="90" y="26"/>
                    </a:lnTo>
                    <a:lnTo>
                      <a:pt x="112" y="38"/>
                    </a:lnTo>
                    <a:lnTo>
                      <a:pt x="132" y="52"/>
                    </a:lnTo>
                    <a:lnTo>
                      <a:pt x="152" y="68"/>
                    </a:lnTo>
                    <a:lnTo>
                      <a:pt x="172" y="88"/>
                    </a:lnTo>
                    <a:lnTo>
                      <a:pt x="192" y="110"/>
                    </a:lnTo>
                    <a:lnTo>
                      <a:pt x="210" y="134"/>
                    </a:lnTo>
                    <a:lnTo>
                      <a:pt x="230" y="160"/>
                    </a:lnTo>
                    <a:lnTo>
                      <a:pt x="248" y="188"/>
                    </a:lnTo>
                    <a:lnTo>
                      <a:pt x="266" y="220"/>
                    </a:lnTo>
                    <a:lnTo>
                      <a:pt x="284" y="252"/>
                    </a:lnTo>
                    <a:lnTo>
                      <a:pt x="300" y="288"/>
                    </a:lnTo>
                    <a:lnTo>
                      <a:pt x="316" y="326"/>
                    </a:lnTo>
                    <a:lnTo>
                      <a:pt x="316" y="326"/>
                    </a:lnTo>
                    <a:lnTo>
                      <a:pt x="334" y="368"/>
                    </a:lnTo>
                    <a:lnTo>
                      <a:pt x="350" y="412"/>
                    </a:lnTo>
                    <a:lnTo>
                      <a:pt x="364" y="456"/>
                    </a:lnTo>
                    <a:lnTo>
                      <a:pt x="378" y="502"/>
                    </a:lnTo>
                    <a:lnTo>
                      <a:pt x="390" y="548"/>
                    </a:lnTo>
                    <a:lnTo>
                      <a:pt x="402" y="596"/>
                    </a:lnTo>
                    <a:lnTo>
                      <a:pt x="412" y="644"/>
                    </a:lnTo>
                    <a:lnTo>
                      <a:pt x="422" y="694"/>
                    </a:lnTo>
                    <a:lnTo>
                      <a:pt x="430" y="744"/>
                    </a:lnTo>
                    <a:lnTo>
                      <a:pt x="436" y="796"/>
                    </a:lnTo>
                    <a:lnTo>
                      <a:pt x="448" y="904"/>
                    </a:lnTo>
                    <a:lnTo>
                      <a:pt x="454" y="1016"/>
                    </a:lnTo>
                    <a:lnTo>
                      <a:pt x="456" y="1130"/>
                    </a:lnTo>
                    <a:lnTo>
                      <a:pt x="456" y="1130"/>
                    </a:lnTo>
                    <a:lnTo>
                      <a:pt x="456" y="1206"/>
                    </a:lnTo>
                    <a:lnTo>
                      <a:pt x="452" y="1280"/>
                    </a:lnTo>
                    <a:lnTo>
                      <a:pt x="448" y="1354"/>
                    </a:lnTo>
                    <a:lnTo>
                      <a:pt x="442" y="1424"/>
                    </a:lnTo>
                    <a:lnTo>
                      <a:pt x="434" y="1492"/>
                    </a:lnTo>
                    <a:lnTo>
                      <a:pt x="422" y="1560"/>
                    </a:lnTo>
                    <a:lnTo>
                      <a:pt x="410" y="1624"/>
                    </a:lnTo>
                    <a:lnTo>
                      <a:pt x="396" y="1688"/>
                    </a:lnTo>
                    <a:lnTo>
                      <a:pt x="396" y="1688"/>
                    </a:lnTo>
                    <a:lnTo>
                      <a:pt x="380" y="1756"/>
                    </a:lnTo>
                    <a:lnTo>
                      <a:pt x="136" y="2690"/>
                    </a:lnTo>
                    <a:lnTo>
                      <a:pt x="136" y="2690"/>
                    </a:lnTo>
                    <a:lnTo>
                      <a:pt x="130" y="2716"/>
                    </a:lnTo>
                    <a:lnTo>
                      <a:pt x="122" y="2740"/>
                    </a:lnTo>
                    <a:lnTo>
                      <a:pt x="122" y="2740"/>
                    </a:lnTo>
                    <a:lnTo>
                      <a:pt x="108" y="2762"/>
                    </a:lnTo>
                    <a:lnTo>
                      <a:pt x="90" y="2782"/>
                    </a:lnTo>
                    <a:lnTo>
                      <a:pt x="90" y="2782"/>
                    </a:lnTo>
                    <a:lnTo>
                      <a:pt x="70" y="2798"/>
                    </a:lnTo>
                    <a:lnTo>
                      <a:pt x="48" y="2812"/>
                    </a:lnTo>
                    <a:lnTo>
                      <a:pt x="26" y="2820"/>
                    </a:lnTo>
                    <a:lnTo>
                      <a:pt x="0" y="2826"/>
                    </a:lnTo>
                    <a:lnTo>
                      <a:pt x="0" y="2826"/>
                    </a:lnTo>
                    <a:close/>
                  </a:path>
                </a:pathLst>
              </a:custGeom>
              <a:solidFill>
                <a:srgbClr val="ECC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1" name="Freeform 530">
                <a:extLst>
                  <a:ext uri="{FF2B5EF4-FFF2-40B4-BE49-F238E27FC236}">
                    <a16:creationId xmlns:a16="http://schemas.microsoft.com/office/drawing/2014/main" id="{DABAD3CF-F5F0-4D8F-BB38-B789384F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027" y="2031592"/>
                <a:ext cx="895617" cy="2867188"/>
              </a:xfrm>
              <a:custGeom>
                <a:avLst/>
                <a:gdLst>
                  <a:gd name="T0" fmla="*/ 0 w 884"/>
                  <a:gd name="T1" fmla="*/ 2830 h 2830"/>
                  <a:gd name="T2" fmla="*/ 48 w 884"/>
                  <a:gd name="T3" fmla="*/ 2816 h 2830"/>
                  <a:gd name="T4" fmla="*/ 90 w 884"/>
                  <a:gd name="T5" fmla="*/ 2786 h 2830"/>
                  <a:gd name="T6" fmla="*/ 108 w 884"/>
                  <a:gd name="T7" fmla="*/ 2766 h 2830"/>
                  <a:gd name="T8" fmla="*/ 122 w 884"/>
                  <a:gd name="T9" fmla="*/ 2744 h 2830"/>
                  <a:gd name="T10" fmla="*/ 136 w 884"/>
                  <a:gd name="T11" fmla="*/ 2694 h 2830"/>
                  <a:gd name="T12" fmla="*/ 380 w 884"/>
                  <a:gd name="T13" fmla="*/ 1760 h 2830"/>
                  <a:gd name="T14" fmla="*/ 396 w 884"/>
                  <a:gd name="T15" fmla="*/ 1692 h 2830"/>
                  <a:gd name="T16" fmla="*/ 422 w 884"/>
                  <a:gd name="T17" fmla="*/ 1564 h 2830"/>
                  <a:gd name="T18" fmla="*/ 442 w 884"/>
                  <a:gd name="T19" fmla="*/ 1428 h 2830"/>
                  <a:gd name="T20" fmla="*/ 452 w 884"/>
                  <a:gd name="T21" fmla="*/ 1284 h 2830"/>
                  <a:gd name="T22" fmla="*/ 456 w 884"/>
                  <a:gd name="T23" fmla="*/ 1134 h 2830"/>
                  <a:gd name="T24" fmla="*/ 454 w 884"/>
                  <a:gd name="T25" fmla="*/ 1020 h 2830"/>
                  <a:gd name="T26" fmla="*/ 436 w 884"/>
                  <a:gd name="T27" fmla="*/ 800 h 2830"/>
                  <a:gd name="T28" fmla="*/ 422 w 884"/>
                  <a:gd name="T29" fmla="*/ 698 h 2830"/>
                  <a:gd name="T30" fmla="*/ 402 w 884"/>
                  <a:gd name="T31" fmla="*/ 600 h 2830"/>
                  <a:gd name="T32" fmla="*/ 378 w 884"/>
                  <a:gd name="T33" fmla="*/ 506 h 2830"/>
                  <a:gd name="T34" fmla="*/ 350 w 884"/>
                  <a:gd name="T35" fmla="*/ 416 h 2830"/>
                  <a:gd name="T36" fmla="*/ 316 w 884"/>
                  <a:gd name="T37" fmla="*/ 330 h 2830"/>
                  <a:gd name="T38" fmla="*/ 300 w 884"/>
                  <a:gd name="T39" fmla="*/ 292 h 2830"/>
                  <a:gd name="T40" fmla="*/ 266 w 884"/>
                  <a:gd name="T41" fmla="*/ 224 h 2830"/>
                  <a:gd name="T42" fmla="*/ 230 w 884"/>
                  <a:gd name="T43" fmla="*/ 164 h 2830"/>
                  <a:gd name="T44" fmla="*/ 192 w 884"/>
                  <a:gd name="T45" fmla="*/ 114 h 2830"/>
                  <a:gd name="T46" fmla="*/ 152 w 884"/>
                  <a:gd name="T47" fmla="*/ 72 h 2830"/>
                  <a:gd name="T48" fmla="*/ 112 w 884"/>
                  <a:gd name="T49" fmla="*/ 42 h 2830"/>
                  <a:gd name="T50" fmla="*/ 68 w 884"/>
                  <a:gd name="T51" fmla="*/ 20 h 2830"/>
                  <a:gd name="T52" fmla="*/ 24 w 884"/>
                  <a:gd name="T53" fmla="*/ 6 h 2830"/>
                  <a:gd name="T54" fmla="*/ 0 w 884"/>
                  <a:gd name="T55" fmla="*/ 0 h 2830"/>
                  <a:gd name="T56" fmla="*/ 6 w 884"/>
                  <a:gd name="T57" fmla="*/ 0 h 2830"/>
                  <a:gd name="T58" fmla="*/ 28 w 884"/>
                  <a:gd name="T59" fmla="*/ 2 h 2830"/>
                  <a:gd name="T60" fmla="*/ 50 w 884"/>
                  <a:gd name="T61" fmla="*/ 4 h 2830"/>
                  <a:gd name="T62" fmla="*/ 130 w 884"/>
                  <a:gd name="T63" fmla="*/ 14 h 2830"/>
                  <a:gd name="T64" fmla="*/ 210 w 884"/>
                  <a:gd name="T65" fmla="*/ 34 h 2830"/>
                  <a:gd name="T66" fmla="*/ 284 w 884"/>
                  <a:gd name="T67" fmla="*/ 62 h 2830"/>
                  <a:gd name="T68" fmla="*/ 358 w 884"/>
                  <a:gd name="T69" fmla="*/ 98 h 2830"/>
                  <a:gd name="T70" fmla="*/ 428 w 884"/>
                  <a:gd name="T71" fmla="*/ 144 h 2830"/>
                  <a:gd name="T72" fmla="*/ 494 w 884"/>
                  <a:gd name="T73" fmla="*/ 196 h 2830"/>
                  <a:gd name="T74" fmla="*/ 558 w 884"/>
                  <a:gd name="T75" fmla="*/ 258 h 2830"/>
                  <a:gd name="T76" fmla="*/ 618 w 884"/>
                  <a:gd name="T77" fmla="*/ 330 h 2830"/>
                  <a:gd name="T78" fmla="*/ 652 w 884"/>
                  <a:gd name="T79" fmla="*/ 372 h 2830"/>
                  <a:gd name="T80" fmla="*/ 710 w 884"/>
                  <a:gd name="T81" fmla="*/ 458 h 2830"/>
                  <a:gd name="T82" fmla="*/ 760 w 884"/>
                  <a:gd name="T83" fmla="*/ 550 h 2830"/>
                  <a:gd name="T84" fmla="*/ 800 w 884"/>
                  <a:gd name="T85" fmla="*/ 646 h 2830"/>
                  <a:gd name="T86" fmla="*/ 834 w 884"/>
                  <a:gd name="T87" fmla="*/ 746 h 2830"/>
                  <a:gd name="T88" fmla="*/ 858 w 884"/>
                  <a:gd name="T89" fmla="*/ 850 h 2830"/>
                  <a:gd name="T90" fmla="*/ 876 w 884"/>
                  <a:gd name="T91" fmla="*/ 960 h 2830"/>
                  <a:gd name="T92" fmla="*/ 884 w 884"/>
                  <a:gd name="T93" fmla="*/ 1072 h 2830"/>
                  <a:gd name="T94" fmla="*/ 884 w 884"/>
                  <a:gd name="T95" fmla="*/ 1132 h 2830"/>
                  <a:gd name="T96" fmla="*/ 878 w 884"/>
                  <a:gd name="T97" fmla="*/ 1282 h 2830"/>
                  <a:gd name="T98" fmla="*/ 856 w 884"/>
                  <a:gd name="T99" fmla="*/ 1424 h 2830"/>
                  <a:gd name="T100" fmla="*/ 820 w 884"/>
                  <a:gd name="T101" fmla="*/ 1560 h 2830"/>
                  <a:gd name="T102" fmla="*/ 770 w 884"/>
                  <a:gd name="T103" fmla="*/ 1690 h 2830"/>
                  <a:gd name="T104" fmla="*/ 738 w 884"/>
                  <a:gd name="T105" fmla="*/ 1756 h 2830"/>
                  <a:gd name="T106" fmla="*/ 274 w 884"/>
                  <a:gd name="T107" fmla="*/ 2694 h 2830"/>
                  <a:gd name="T108" fmla="*/ 266 w 884"/>
                  <a:gd name="T109" fmla="*/ 2720 h 2830"/>
                  <a:gd name="T110" fmla="*/ 250 w 884"/>
                  <a:gd name="T111" fmla="*/ 2744 h 2830"/>
                  <a:gd name="T112" fmla="*/ 238 w 884"/>
                  <a:gd name="T113" fmla="*/ 2754 h 2830"/>
                  <a:gd name="T114" fmla="*/ 208 w 884"/>
                  <a:gd name="T115" fmla="*/ 2774 h 2830"/>
                  <a:gd name="T116" fmla="*/ 190 w 884"/>
                  <a:gd name="T117" fmla="*/ 2784 h 2830"/>
                  <a:gd name="T118" fmla="*/ 152 w 884"/>
                  <a:gd name="T119" fmla="*/ 2802 h 2830"/>
                  <a:gd name="T120" fmla="*/ 110 w 884"/>
                  <a:gd name="T121" fmla="*/ 2816 h 2830"/>
                  <a:gd name="T122" fmla="*/ 14 w 884"/>
                  <a:gd name="T123" fmla="*/ 2830 h 2830"/>
                  <a:gd name="T124" fmla="*/ 0 w 884"/>
                  <a:gd name="T125" fmla="*/ 2830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4" h="2830">
                    <a:moveTo>
                      <a:pt x="0" y="2830"/>
                    </a:moveTo>
                    <a:lnTo>
                      <a:pt x="0" y="2830"/>
                    </a:lnTo>
                    <a:lnTo>
                      <a:pt x="26" y="2824"/>
                    </a:lnTo>
                    <a:lnTo>
                      <a:pt x="48" y="2816"/>
                    </a:lnTo>
                    <a:lnTo>
                      <a:pt x="70" y="2802"/>
                    </a:lnTo>
                    <a:lnTo>
                      <a:pt x="90" y="2786"/>
                    </a:lnTo>
                    <a:lnTo>
                      <a:pt x="90" y="2786"/>
                    </a:lnTo>
                    <a:lnTo>
                      <a:pt x="108" y="2766"/>
                    </a:lnTo>
                    <a:lnTo>
                      <a:pt x="122" y="2744"/>
                    </a:lnTo>
                    <a:lnTo>
                      <a:pt x="122" y="2744"/>
                    </a:lnTo>
                    <a:lnTo>
                      <a:pt x="130" y="2720"/>
                    </a:lnTo>
                    <a:lnTo>
                      <a:pt x="136" y="2694"/>
                    </a:lnTo>
                    <a:lnTo>
                      <a:pt x="380" y="1760"/>
                    </a:lnTo>
                    <a:lnTo>
                      <a:pt x="380" y="1760"/>
                    </a:lnTo>
                    <a:lnTo>
                      <a:pt x="396" y="1692"/>
                    </a:lnTo>
                    <a:lnTo>
                      <a:pt x="396" y="1692"/>
                    </a:lnTo>
                    <a:lnTo>
                      <a:pt x="410" y="1628"/>
                    </a:lnTo>
                    <a:lnTo>
                      <a:pt x="422" y="1564"/>
                    </a:lnTo>
                    <a:lnTo>
                      <a:pt x="434" y="1496"/>
                    </a:lnTo>
                    <a:lnTo>
                      <a:pt x="442" y="1428"/>
                    </a:lnTo>
                    <a:lnTo>
                      <a:pt x="448" y="1358"/>
                    </a:lnTo>
                    <a:lnTo>
                      <a:pt x="452" y="1284"/>
                    </a:lnTo>
                    <a:lnTo>
                      <a:pt x="456" y="1210"/>
                    </a:lnTo>
                    <a:lnTo>
                      <a:pt x="456" y="1134"/>
                    </a:lnTo>
                    <a:lnTo>
                      <a:pt x="456" y="1134"/>
                    </a:lnTo>
                    <a:lnTo>
                      <a:pt x="454" y="1020"/>
                    </a:lnTo>
                    <a:lnTo>
                      <a:pt x="448" y="908"/>
                    </a:lnTo>
                    <a:lnTo>
                      <a:pt x="436" y="800"/>
                    </a:lnTo>
                    <a:lnTo>
                      <a:pt x="430" y="748"/>
                    </a:lnTo>
                    <a:lnTo>
                      <a:pt x="422" y="698"/>
                    </a:lnTo>
                    <a:lnTo>
                      <a:pt x="412" y="648"/>
                    </a:lnTo>
                    <a:lnTo>
                      <a:pt x="402" y="600"/>
                    </a:lnTo>
                    <a:lnTo>
                      <a:pt x="390" y="552"/>
                    </a:lnTo>
                    <a:lnTo>
                      <a:pt x="378" y="506"/>
                    </a:lnTo>
                    <a:lnTo>
                      <a:pt x="364" y="460"/>
                    </a:lnTo>
                    <a:lnTo>
                      <a:pt x="350" y="416"/>
                    </a:lnTo>
                    <a:lnTo>
                      <a:pt x="334" y="372"/>
                    </a:lnTo>
                    <a:lnTo>
                      <a:pt x="316" y="330"/>
                    </a:lnTo>
                    <a:lnTo>
                      <a:pt x="316" y="330"/>
                    </a:lnTo>
                    <a:lnTo>
                      <a:pt x="300" y="292"/>
                    </a:lnTo>
                    <a:lnTo>
                      <a:pt x="284" y="256"/>
                    </a:lnTo>
                    <a:lnTo>
                      <a:pt x="266" y="224"/>
                    </a:lnTo>
                    <a:lnTo>
                      <a:pt x="248" y="192"/>
                    </a:lnTo>
                    <a:lnTo>
                      <a:pt x="230" y="164"/>
                    </a:lnTo>
                    <a:lnTo>
                      <a:pt x="210" y="138"/>
                    </a:lnTo>
                    <a:lnTo>
                      <a:pt x="192" y="114"/>
                    </a:lnTo>
                    <a:lnTo>
                      <a:pt x="172" y="92"/>
                    </a:lnTo>
                    <a:lnTo>
                      <a:pt x="152" y="72"/>
                    </a:lnTo>
                    <a:lnTo>
                      <a:pt x="132" y="56"/>
                    </a:lnTo>
                    <a:lnTo>
                      <a:pt x="112" y="42"/>
                    </a:lnTo>
                    <a:lnTo>
                      <a:pt x="90" y="30"/>
                    </a:lnTo>
                    <a:lnTo>
                      <a:pt x="68" y="20"/>
                    </a:lnTo>
                    <a:lnTo>
                      <a:pt x="46" y="12"/>
                    </a:lnTo>
                    <a:lnTo>
                      <a:pt x="24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8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90" y="8"/>
                    </a:lnTo>
                    <a:lnTo>
                      <a:pt x="130" y="14"/>
                    </a:lnTo>
                    <a:lnTo>
                      <a:pt x="170" y="22"/>
                    </a:lnTo>
                    <a:lnTo>
                      <a:pt x="210" y="34"/>
                    </a:lnTo>
                    <a:lnTo>
                      <a:pt x="248" y="46"/>
                    </a:lnTo>
                    <a:lnTo>
                      <a:pt x="284" y="62"/>
                    </a:lnTo>
                    <a:lnTo>
                      <a:pt x="322" y="78"/>
                    </a:lnTo>
                    <a:lnTo>
                      <a:pt x="358" y="98"/>
                    </a:lnTo>
                    <a:lnTo>
                      <a:pt x="392" y="120"/>
                    </a:lnTo>
                    <a:lnTo>
                      <a:pt x="428" y="144"/>
                    </a:lnTo>
                    <a:lnTo>
                      <a:pt x="460" y="168"/>
                    </a:lnTo>
                    <a:lnTo>
                      <a:pt x="494" y="196"/>
                    </a:lnTo>
                    <a:lnTo>
                      <a:pt x="526" y="226"/>
                    </a:lnTo>
                    <a:lnTo>
                      <a:pt x="558" y="258"/>
                    </a:lnTo>
                    <a:lnTo>
                      <a:pt x="588" y="294"/>
                    </a:lnTo>
                    <a:lnTo>
                      <a:pt x="618" y="330"/>
                    </a:lnTo>
                    <a:lnTo>
                      <a:pt x="618" y="330"/>
                    </a:lnTo>
                    <a:lnTo>
                      <a:pt x="652" y="372"/>
                    </a:lnTo>
                    <a:lnTo>
                      <a:pt x="682" y="414"/>
                    </a:lnTo>
                    <a:lnTo>
                      <a:pt x="710" y="458"/>
                    </a:lnTo>
                    <a:lnTo>
                      <a:pt x="736" y="504"/>
                    </a:lnTo>
                    <a:lnTo>
                      <a:pt x="760" y="550"/>
                    </a:lnTo>
                    <a:lnTo>
                      <a:pt x="782" y="598"/>
                    </a:lnTo>
                    <a:lnTo>
                      <a:pt x="800" y="646"/>
                    </a:lnTo>
                    <a:lnTo>
                      <a:pt x="818" y="696"/>
                    </a:lnTo>
                    <a:lnTo>
                      <a:pt x="834" y="746"/>
                    </a:lnTo>
                    <a:lnTo>
                      <a:pt x="848" y="798"/>
                    </a:lnTo>
                    <a:lnTo>
                      <a:pt x="858" y="850"/>
                    </a:lnTo>
                    <a:lnTo>
                      <a:pt x="868" y="904"/>
                    </a:lnTo>
                    <a:lnTo>
                      <a:pt x="876" y="960"/>
                    </a:lnTo>
                    <a:lnTo>
                      <a:pt x="880" y="1016"/>
                    </a:lnTo>
                    <a:lnTo>
                      <a:pt x="884" y="1072"/>
                    </a:lnTo>
                    <a:lnTo>
                      <a:pt x="884" y="1132"/>
                    </a:lnTo>
                    <a:lnTo>
                      <a:pt x="884" y="1132"/>
                    </a:lnTo>
                    <a:lnTo>
                      <a:pt x="884" y="1208"/>
                    </a:lnTo>
                    <a:lnTo>
                      <a:pt x="878" y="1282"/>
                    </a:lnTo>
                    <a:lnTo>
                      <a:pt x="868" y="1354"/>
                    </a:lnTo>
                    <a:lnTo>
                      <a:pt x="856" y="1424"/>
                    </a:lnTo>
                    <a:lnTo>
                      <a:pt x="840" y="1494"/>
                    </a:lnTo>
                    <a:lnTo>
                      <a:pt x="820" y="1560"/>
                    </a:lnTo>
                    <a:lnTo>
                      <a:pt x="796" y="1626"/>
                    </a:lnTo>
                    <a:lnTo>
                      <a:pt x="770" y="1690"/>
                    </a:lnTo>
                    <a:lnTo>
                      <a:pt x="770" y="1690"/>
                    </a:lnTo>
                    <a:lnTo>
                      <a:pt x="738" y="1756"/>
                    </a:lnTo>
                    <a:lnTo>
                      <a:pt x="274" y="2694"/>
                    </a:lnTo>
                    <a:lnTo>
                      <a:pt x="274" y="2694"/>
                    </a:lnTo>
                    <a:lnTo>
                      <a:pt x="272" y="2708"/>
                    </a:lnTo>
                    <a:lnTo>
                      <a:pt x="266" y="2720"/>
                    </a:lnTo>
                    <a:lnTo>
                      <a:pt x="258" y="2732"/>
                    </a:lnTo>
                    <a:lnTo>
                      <a:pt x="250" y="2744"/>
                    </a:lnTo>
                    <a:lnTo>
                      <a:pt x="250" y="2744"/>
                    </a:lnTo>
                    <a:lnTo>
                      <a:pt x="238" y="2754"/>
                    </a:lnTo>
                    <a:lnTo>
                      <a:pt x="224" y="2764"/>
                    </a:lnTo>
                    <a:lnTo>
                      <a:pt x="208" y="2774"/>
                    </a:lnTo>
                    <a:lnTo>
                      <a:pt x="190" y="2784"/>
                    </a:lnTo>
                    <a:lnTo>
                      <a:pt x="190" y="2784"/>
                    </a:lnTo>
                    <a:lnTo>
                      <a:pt x="172" y="2794"/>
                    </a:lnTo>
                    <a:lnTo>
                      <a:pt x="152" y="2802"/>
                    </a:lnTo>
                    <a:lnTo>
                      <a:pt x="132" y="2810"/>
                    </a:lnTo>
                    <a:lnTo>
                      <a:pt x="110" y="2816"/>
                    </a:lnTo>
                    <a:lnTo>
                      <a:pt x="64" y="2824"/>
                    </a:lnTo>
                    <a:lnTo>
                      <a:pt x="14" y="2830"/>
                    </a:lnTo>
                    <a:lnTo>
                      <a:pt x="14" y="2830"/>
                    </a:lnTo>
                    <a:lnTo>
                      <a:pt x="0" y="2830"/>
                    </a:lnTo>
                    <a:lnTo>
                      <a:pt x="0" y="2830"/>
                    </a:lnTo>
                    <a:close/>
                  </a:path>
                </a:pathLst>
              </a:cu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2" name="Freeform 531">
                <a:extLst>
                  <a:ext uri="{FF2B5EF4-FFF2-40B4-BE49-F238E27FC236}">
                    <a16:creationId xmlns:a16="http://schemas.microsoft.com/office/drawing/2014/main" id="{C8593219-2A0C-4129-A124-BFD0E8D2D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10" y="2031592"/>
                <a:ext cx="934117" cy="2867188"/>
              </a:xfrm>
              <a:custGeom>
                <a:avLst/>
                <a:gdLst>
                  <a:gd name="T0" fmla="*/ 810 w 922"/>
                  <a:gd name="T1" fmla="*/ 2822 h 2830"/>
                  <a:gd name="T2" fmla="*/ 702 w 922"/>
                  <a:gd name="T3" fmla="*/ 2788 h 2830"/>
                  <a:gd name="T4" fmla="*/ 658 w 922"/>
                  <a:gd name="T5" fmla="*/ 2760 h 2830"/>
                  <a:gd name="T6" fmla="*/ 150 w 922"/>
                  <a:gd name="T7" fmla="*/ 1768 h 2830"/>
                  <a:gd name="T8" fmla="*/ 116 w 922"/>
                  <a:gd name="T9" fmla="*/ 1704 h 2830"/>
                  <a:gd name="T10" fmla="*/ 114 w 922"/>
                  <a:gd name="T11" fmla="*/ 1698 h 2830"/>
                  <a:gd name="T12" fmla="*/ 68 w 922"/>
                  <a:gd name="T13" fmla="*/ 1582 h 2830"/>
                  <a:gd name="T14" fmla="*/ 36 w 922"/>
                  <a:gd name="T15" fmla="*/ 1462 h 2830"/>
                  <a:gd name="T16" fmla="*/ 20 w 922"/>
                  <a:gd name="T17" fmla="*/ 1378 h 2830"/>
                  <a:gd name="T18" fmla="*/ 2 w 922"/>
                  <a:gd name="T19" fmla="*/ 1202 h 2830"/>
                  <a:gd name="T20" fmla="*/ 0 w 922"/>
                  <a:gd name="T21" fmla="*/ 1082 h 2830"/>
                  <a:gd name="T22" fmla="*/ 16 w 922"/>
                  <a:gd name="T23" fmla="*/ 914 h 2830"/>
                  <a:gd name="T24" fmla="*/ 50 w 922"/>
                  <a:gd name="T25" fmla="*/ 756 h 2830"/>
                  <a:gd name="T26" fmla="*/ 102 w 922"/>
                  <a:gd name="T27" fmla="*/ 606 h 2830"/>
                  <a:gd name="T28" fmla="*/ 174 w 922"/>
                  <a:gd name="T29" fmla="*/ 466 h 2830"/>
                  <a:gd name="T30" fmla="*/ 264 w 922"/>
                  <a:gd name="T31" fmla="*/ 336 h 2830"/>
                  <a:gd name="T32" fmla="*/ 328 w 922"/>
                  <a:gd name="T33" fmla="*/ 264 h 2830"/>
                  <a:gd name="T34" fmla="*/ 428 w 922"/>
                  <a:gd name="T35" fmla="*/ 170 h 2830"/>
                  <a:gd name="T36" fmla="*/ 536 w 922"/>
                  <a:gd name="T37" fmla="*/ 96 h 2830"/>
                  <a:gd name="T38" fmla="*/ 650 w 922"/>
                  <a:gd name="T39" fmla="*/ 44 h 2830"/>
                  <a:gd name="T40" fmla="*/ 772 w 922"/>
                  <a:gd name="T41" fmla="*/ 12 h 2830"/>
                  <a:gd name="T42" fmla="*/ 856 w 922"/>
                  <a:gd name="T43" fmla="*/ 2 h 2830"/>
                  <a:gd name="T44" fmla="*/ 922 w 922"/>
                  <a:gd name="T45" fmla="*/ 0 h 2830"/>
                  <a:gd name="T46" fmla="*/ 902 w 922"/>
                  <a:gd name="T47" fmla="*/ 2 h 2830"/>
                  <a:gd name="T48" fmla="*/ 854 w 922"/>
                  <a:gd name="T49" fmla="*/ 8 h 2830"/>
                  <a:gd name="T50" fmla="*/ 784 w 922"/>
                  <a:gd name="T51" fmla="*/ 36 h 2830"/>
                  <a:gd name="T52" fmla="*/ 720 w 922"/>
                  <a:gd name="T53" fmla="*/ 86 h 2830"/>
                  <a:gd name="T54" fmla="*/ 658 w 922"/>
                  <a:gd name="T55" fmla="*/ 160 h 2830"/>
                  <a:gd name="T56" fmla="*/ 600 w 922"/>
                  <a:gd name="T57" fmla="*/ 256 h 2830"/>
                  <a:gd name="T58" fmla="*/ 564 w 922"/>
                  <a:gd name="T59" fmla="*/ 334 h 2830"/>
                  <a:gd name="T60" fmla="*/ 518 w 922"/>
                  <a:gd name="T61" fmla="*/ 464 h 2830"/>
                  <a:gd name="T62" fmla="*/ 480 w 922"/>
                  <a:gd name="T63" fmla="*/ 604 h 2830"/>
                  <a:gd name="T64" fmla="*/ 452 w 922"/>
                  <a:gd name="T65" fmla="*/ 754 h 2830"/>
                  <a:gd name="T66" fmla="*/ 428 w 922"/>
                  <a:gd name="T67" fmla="*/ 1024 h 2830"/>
                  <a:gd name="T68" fmla="*/ 426 w 922"/>
                  <a:gd name="T69" fmla="*/ 1216 h 2830"/>
                  <a:gd name="T70" fmla="*/ 442 w 922"/>
                  <a:gd name="T71" fmla="*/ 1434 h 2830"/>
                  <a:gd name="T72" fmla="*/ 472 w 922"/>
                  <a:gd name="T73" fmla="*/ 1634 h 2830"/>
                  <a:gd name="T74" fmla="*/ 486 w 922"/>
                  <a:gd name="T75" fmla="*/ 1702 h 2830"/>
                  <a:gd name="T76" fmla="*/ 758 w 922"/>
                  <a:gd name="T77" fmla="*/ 2728 h 2830"/>
                  <a:gd name="T78" fmla="*/ 774 w 922"/>
                  <a:gd name="T79" fmla="*/ 2760 h 2830"/>
                  <a:gd name="T80" fmla="*/ 798 w 922"/>
                  <a:gd name="T81" fmla="*/ 2788 h 2830"/>
                  <a:gd name="T82" fmla="*/ 858 w 922"/>
                  <a:gd name="T83" fmla="*/ 2824 h 2830"/>
                  <a:gd name="T84" fmla="*/ 876 w 922"/>
                  <a:gd name="T85" fmla="*/ 2830 h 2830"/>
                  <a:gd name="T86" fmla="*/ 850 w 922"/>
                  <a:gd name="T87" fmla="*/ 2828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" h="2830">
                    <a:moveTo>
                      <a:pt x="850" y="2828"/>
                    </a:moveTo>
                    <a:lnTo>
                      <a:pt x="850" y="2828"/>
                    </a:lnTo>
                    <a:lnTo>
                      <a:pt x="810" y="2822"/>
                    </a:lnTo>
                    <a:lnTo>
                      <a:pt x="770" y="2814"/>
                    </a:lnTo>
                    <a:lnTo>
                      <a:pt x="734" y="2802"/>
                    </a:lnTo>
                    <a:lnTo>
                      <a:pt x="702" y="2788"/>
                    </a:lnTo>
                    <a:lnTo>
                      <a:pt x="702" y="2788"/>
                    </a:lnTo>
                    <a:lnTo>
                      <a:pt x="678" y="2774"/>
                    </a:lnTo>
                    <a:lnTo>
                      <a:pt x="658" y="2760"/>
                    </a:lnTo>
                    <a:lnTo>
                      <a:pt x="642" y="2744"/>
                    </a:lnTo>
                    <a:lnTo>
                      <a:pt x="630" y="2728"/>
                    </a:lnTo>
                    <a:lnTo>
                      <a:pt x="150" y="1768"/>
                    </a:lnTo>
                    <a:lnTo>
                      <a:pt x="150" y="1768"/>
                    </a:lnTo>
                    <a:lnTo>
                      <a:pt x="132" y="1736"/>
                    </a:lnTo>
                    <a:lnTo>
                      <a:pt x="116" y="1704"/>
                    </a:lnTo>
                    <a:lnTo>
                      <a:pt x="116" y="1704"/>
                    </a:lnTo>
                    <a:lnTo>
                      <a:pt x="114" y="1698"/>
                    </a:lnTo>
                    <a:lnTo>
                      <a:pt x="114" y="1698"/>
                    </a:lnTo>
                    <a:lnTo>
                      <a:pt x="98" y="1660"/>
                    </a:lnTo>
                    <a:lnTo>
                      <a:pt x="82" y="1622"/>
                    </a:lnTo>
                    <a:lnTo>
                      <a:pt x="68" y="1582"/>
                    </a:lnTo>
                    <a:lnTo>
                      <a:pt x="56" y="1542"/>
                    </a:lnTo>
                    <a:lnTo>
                      <a:pt x="46" y="1502"/>
                    </a:lnTo>
                    <a:lnTo>
                      <a:pt x="36" y="1462"/>
                    </a:lnTo>
                    <a:lnTo>
                      <a:pt x="28" y="1420"/>
                    </a:lnTo>
                    <a:lnTo>
                      <a:pt x="20" y="1378"/>
                    </a:lnTo>
                    <a:lnTo>
                      <a:pt x="20" y="1378"/>
                    </a:lnTo>
                    <a:lnTo>
                      <a:pt x="12" y="1320"/>
                    </a:lnTo>
                    <a:lnTo>
                      <a:pt x="4" y="1262"/>
                    </a:lnTo>
                    <a:lnTo>
                      <a:pt x="2" y="1202"/>
                    </a:lnTo>
                    <a:lnTo>
                      <a:pt x="0" y="1140"/>
                    </a:lnTo>
                    <a:lnTo>
                      <a:pt x="0" y="1140"/>
                    </a:lnTo>
                    <a:lnTo>
                      <a:pt x="0" y="1082"/>
                    </a:lnTo>
                    <a:lnTo>
                      <a:pt x="4" y="1024"/>
                    </a:lnTo>
                    <a:lnTo>
                      <a:pt x="10" y="968"/>
                    </a:lnTo>
                    <a:lnTo>
                      <a:pt x="16" y="914"/>
                    </a:lnTo>
                    <a:lnTo>
                      <a:pt x="26" y="860"/>
                    </a:lnTo>
                    <a:lnTo>
                      <a:pt x="36" y="806"/>
                    </a:lnTo>
                    <a:lnTo>
                      <a:pt x="50" y="756"/>
                    </a:lnTo>
                    <a:lnTo>
                      <a:pt x="66" y="704"/>
                    </a:lnTo>
                    <a:lnTo>
                      <a:pt x="84" y="654"/>
                    </a:lnTo>
                    <a:lnTo>
                      <a:pt x="102" y="606"/>
                    </a:lnTo>
                    <a:lnTo>
                      <a:pt x="124" y="558"/>
                    </a:lnTo>
                    <a:lnTo>
                      <a:pt x="148" y="512"/>
                    </a:lnTo>
                    <a:lnTo>
                      <a:pt x="174" y="466"/>
                    </a:lnTo>
                    <a:lnTo>
                      <a:pt x="202" y="422"/>
                    </a:lnTo>
                    <a:lnTo>
                      <a:pt x="232" y="380"/>
                    </a:lnTo>
                    <a:lnTo>
                      <a:pt x="264" y="336"/>
                    </a:lnTo>
                    <a:lnTo>
                      <a:pt x="264" y="336"/>
                    </a:lnTo>
                    <a:lnTo>
                      <a:pt x="294" y="298"/>
                    </a:lnTo>
                    <a:lnTo>
                      <a:pt x="328" y="264"/>
                    </a:lnTo>
                    <a:lnTo>
                      <a:pt x="360" y="230"/>
                    </a:lnTo>
                    <a:lnTo>
                      <a:pt x="394" y="198"/>
                    </a:lnTo>
                    <a:lnTo>
                      <a:pt x="428" y="170"/>
                    </a:lnTo>
                    <a:lnTo>
                      <a:pt x="464" y="142"/>
                    </a:lnTo>
                    <a:lnTo>
                      <a:pt x="500" y="118"/>
                    </a:lnTo>
                    <a:lnTo>
                      <a:pt x="536" y="96"/>
                    </a:lnTo>
                    <a:lnTo>
                      <a:pt x="574" y="76"/>
                    </a:lnTo>
                    <a:lnTo>
                      <a:pt x="612" y="60"/>
                    </a:lnTo>
                    <a:lnTo>
                      <a:pt x="650" y="44"/>
                    </a:lnTo>
                    <a:lnTo>
                      <a:pt x="690" y="32"/>
                    </a:lnTo>
                    <a:lnTo>
                      <a:pt x="730" y="20"/>
                    </a:lnTo>
                    <a:lnTo>
                      <a:pt x="772" y="12"/>
                    </a:lnTo>
                    <a:lnTo>
                      <a:pt x="814" y="6"/>
                    </a:lnTo>
                    <a:lnTo>
                      <a:pt x="856" y="2"/>
                    </a:lnTo>
                    <a:lnTo>
                      <a:pt x="856" y="2"/>
                    </a:lnTo>
                    <a:lnTo>
                      <a:pt x="904" y="0"/>
                    </a:lnTo>
                    <a:lnTo>
                      <a:pt x="904" y="0"/>
                    </a:lnTo>
                    <a:lnTo>
                      <a:pt x="922" y="0"/>
                    </a:lnTo>
                    <a:lnTo>
                      <a:pt x="922" y="4"/>
                    </a:lnTo>
                    <a:lnTo>
                      <a:pt x="922" y="4"/>
                    </a:lnTo>
                    <a:lnTo>
                      <a:pt x="902" y="2"/>
                    </a:lnTo>
                    <a:lnTo>
                      <a:pt x="902" y="2"/>
                    </a:lnTo>
                    <a:lnTo>
                      <a:pt x="878" y="4"/>
                    </a:lnTo>
                    <a:lnTo>
                      <a:pt x="854" y="8"/>
                    </a:lnTo>
                    <a:lnTo>
                      <a:pt x="830" y="14"/>
                    </a:lnTo>
                    <a:lnTo>
                      <a:pt x="808" y="24"/>
                    </a:lnTo>
                    <a:lnTo>
                      <a:pt x="784" y="36"/>
                    </a:lnTo>
                    <a:lnTo>
                      <a:pt x="762" y="50"/>
                    </a:lnTo>
                    <a:lnTo>
                      <a:pt x="740" y="66"/>
                    </a:lnTo>
                    <a:lnTo>
                      <a:pt x="720" y="86"/>
                    </a:lnTo>
                    <a:lnTo>
                      <a:pt x="698" y="108"/>
                    </a:lnTo>
                    <a:lnTo>
                      <a:pt x="678" y="132"/>
                    </a:lnTo>
                    <a:lnTo>
                      <a:pt x="658" y="160"/>
                    </a:lnTo>
                    <a:lnTo>
                      <a:pt x="638" y="190"/>
                    </a:lnTo>
                    <a:lnTo>
                      <a:pt x="620" y="222"/>
                    </a:lnTo>
                    <a:lnTo>
                      <a:pt x="600" y="256"/>
                    </a:lnTo>
                    <a:lnTo>
                      <a:pt x="582" y="294"/>
                    </a:lnTo>
                    <a:lnTo>
                      <a:pt x="564" y="334"/>
                    </a:lnTo>
                    <a:lnTo>
                      <a:pt x="564" y="334"/>
                    </a:lnTo>
                    <a:lnTo>
                      <a:pt x="548" y="376"/>
                    </a:lnTo>
                    <a:lnTo>
                      <a:pt x="532" y="420"/>
                    </a:lnTo>
                    <a:lnTo>
                      <a:pt x="518" y="464"/>
                    </a:lnTo>
                    <a:lnTo>
                      <a:pt x="504" y="510"/>
                    </a:lnTo>
                    <a:lnTo>
                      <a:pt x="492" y="556"/>
                    </a:lnTo>
                    <a:lnTo>
                      <a:pt x="480" y="604"/>
                    </a:lnTo>
                    <a:lnTo>
                      <a:pt x="470" y="654"/>
                    </a:lnTo>
                    <a:lnTo>
                      <a:pt x="460" y="702"/>
                    </a:lnTo>
                    <a:lnTo>
                      <a:pt x="452" y="754"/>
                    </a:lnTo>
                    <a:lnTo>
                      <a:pt x="446" y="806"/>
                    </a:lnTo>
                    <a:lnTo>
                      <a:pt x="434" y="912"/>
                    </a:lnTo>
                    <a:lnTo>
                      <a:pt x="428" y="1024"/>
                    </a:lnTo>
                    <a:lnTo>
                      <a:pt x="426" y="1138"/>
                    </a:lnTo>
                    <a:lnTo>
                      <a:pt x="426" y="1138"/>
                    </a:lnTo>
                    <a:lnTo>
                      <a:pt x="426" y="1216"/>
                    </a:lnTo>
                    <a:lnTo>
                      <a:pt x="430" y="1290"/>
                    </a:lnTo>
                    <a:lnTo>
                      <a:pt x="434" y="1362"/>
                    </a:lnTo>
                    <a:lnTo>
                      <a:pt x="442" y="1434"/>
                    </a:lnTo>
                    <a:lnTo>
                      <a:pt x="450" y="1502"/>
                    </a:lnTo>
                    <a:lnTo>
                      <a:pt x="460" y="1568"/>
                    </a:lnTo>
                    <a:lnTo>
                      <a:pt x="472" y="1634"/>
                    </a:lnTo>
                    <a:lnTo>
                      <a:pt x="486" y="1696"/>
                    </a:lnTo>
                    <a:lnTo>
                      <a:pt x="486" y="1696"/>
                    </a:lnTo>
                    <a:lnTo>
                      <a:pt x="486" y="1702"/>
                    </a:lnTo>
                    <a:lnTo>
                      <a:pt x="486" y="1702"/>
                    </a:lnTo>
                    <a:lnTo>
                      <a:pt x="506" y="1768"/>
                    </a:lnTo>
                    <a:lnTo>
                      <a:pt x="758" y="2728"/>
                    </a:lnTo>
                    <a:lnTo>
                      <a:pt x="758" y="2728"/>
                    </a:lnTo>
                    <a:lnTo>
                      <a:pt x="764" y="2744"/>
                    </a:lnTo>
                    <a:lnTo>
                      <a:pt x="774" y="2760"/>
                    </a:lnTo>
                    <a:lnTo>
                      <a:pt x="784" y="2774"/>
                    </a:lnTo>
                    <a:lnTo>
                      <a:pt x="798" y="2788"/>
                    </a:lnTo>
                    <a:lnTo>
                      <a:pt x="798" y="2788"/>
                    </a:lnTo>
                    <a:lnTo>
                      <a:pt x="816" y="2804"/>
                    </a:lnTo>
                    <a:lnTo>
                      <a:pt x="836" y="2816"/>
                    </a:lnTo>
                    <a:lnTo>
                      <a:pt x="858" y="2824"/>
                    </a:lnTo>
                    <a:lnTo>
                      <a:pt x="882" y="2830"/>
                    </a:lnTo>
                    <a:lnTo>
                      <a:pt x="882" y="2830"/>
                    </a:lnTo>
                    <a:lnTo>
                      <a:pt x="876" y="2830"/>
                    </a:lnTo>
                    <a:lnTo>
                      <a:pt x="876" y="2830"/>
                    </a:lnTo>
                    <a:lnTo>
                      <a:pt x="862" y="2828"/>
                    </a:lnTo>
                    <a:lnTo>
                      <a:pt x="850" y="2828"/>
                    </a:lnTo>
                    <a:lnTo>
                      <a:pt x="850" y="2828"/>
                    </a:lnTo>
                    <a:close/>
                  </a:path>
                </a:pathLst>
              </a:custGeom>
              <a:solidFill>
                <a:srgbClr val="ECC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3" name="Freeform 532">
                <a:extLst>
                  <a:ext uri="{FF2B5EF4-FFF2-40B4-BE49-F238E27FC236}">
                    <a16:creationId xmlns:a16="http://schemas.microsoft.com/office/drawing/2014/main" id="{A4267626-5B0E-4731-B482-FEC962C5AB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861" y="2033618"/>
                <a:ext cx="1169166" cy="2865162"/>
              </a:xfrm>
              <a:custGeom>
                <a:avLst/>
                <a:gdLst>
                  <a:gd name="T0" fmla="*/ 1140 w 1154"/>
                  <a:gd name="T1" fmla="*/ 2828 h 2828"/>
                  <a:gd name="T2" fmla="*/ 1090 w 1154"/>
                  <a:gd name="T3" fmla="*/ 2822 h 2828"/>
                  <a:gd name="T4" fmla="*/ 1030 w 1154"/>
                  <a:gd name="T5" fmla="*/ 2786 h 2828"/>
                  <a:gd name="T6" fmla="*/ 990 w 1154"/>
                  <a:gd name="T7" fmla="*/ 2726 h 2828"/>
                  <a:gd name="T8" fmla="*/ 718 w 1154"/>
                  <a:gd name="T9" fmla="*/ 1700 h 2828"/>
                  <a:gd name="T10" fmla="*/ 692 w 1154"/>
                  <a:gd name="T11" fmla="*/ 1566 h 2828"/>
                  <a:gd name="T12" fmla="*/ 662 w 1154"/>
                  <a:gd name="T13" fmla="*/ 1288 h 2828"/>
                  <a:gd name="T14" fmla="*/ 660 w 1154"/>
                  <a:gd name="T15" fmla="*/ 1022 h 2828"/>
                  <a:gd name="T16" fmla="*/ 692 w 1154"/>
                  <a:gd name="T17" fmla="*/ 700 h 2828"/>
                  <a:gd name="T18" fmla="*/ 736 w 1154"/>
                  <a:gd name="T19" fmla="*/ 508 h 2828"/>
                  <a:gd name="T20" fmla="*/ 796 w 1154"/>
                  <a:gd name="T21" fmla="*/ 332 h 2828"/>
                  <a:gd name="T22" fmla="*/ 852 w 1154"/>
                  <a:gd name="T23" fmla="*/ 220 h 2828"/>
                  <a:gd name="T24" fmla="*/ 930 w 1154"/>
                  <a:gd name="T25" fmla="*/ 106 h 2828"/>
                  <a:gd name="T26" fmla="*/ 1016 w 1154"/>
                  <a:gd name="T27" fmla="*/ 34 h 2828"/>
                  <a:gd name="T28" fmla="*/ 1110 w 1154"/>
                  <a:gd name="T29" fmla="*/ 2 h 2828"/>
                  <a:gd name="T30" fmla="*/ 1154 w 1154"/>
                  <a:gd name="T31" fmla="*/ 2 h 2828"/>
                  <a:gd name="T32" fmla="*/ 1004 w 1154"/>
                  <a:gd name="T33" fmla="*/ 10 h 2828"/>
                  <a:gd name="T34" fmla="*/ 844 w 1154"/>
                  <a:gd name="T35" fmla="*/ 58 h 2828"/>
                  <a:gd name="T36" fmla="*/ 696 w 1154"/>
                  <a:gd name="T37" fmla="*/ 140 h 2828"/>
                  <a:gd name="T38" fmla="*/ 560 w 1154"/>
                  <a:gd name="T39" fmla="*/ 262 h 2828"/>
                  <a:gd name="T40" fmla="*/ 464 w 1154"/>
                  <a:gd name="T41" fmla="*/ 378 h 2828"/>
                  <a:gd name="T42" fmla="*/ 356 w 1154"/>
                  <a:gd name="T43" fmla="*/ 556 h 2828"/>
                  <a:gd name="T44" fmla="*/ 282 w 1154"/>
                  <a:gd name="T45" fmla="*/ 754 h 2828"/>
                  <a:gd name="T46" fmla="*/ 242 w 1154"/>
                  <a:gd name="T47" fmla="*/ 966 h 2828"/>
                  <a:gd name="T48" fmla="*/ 232 w 1154"/>
                  <a:gd name="T49" fmla="*/ 1138 h 2828"/>
                  <a:gd name="T50" fmla="*/ 252 w 1154"/>
                  <a:gd name="T51" fmla="*/ 1376 h 2828"/>
                  <a:gd name="T52" fmla="*/ 278 w 1154"/>
                  <a:gd name="T53" fmla="*/ 1500 h 2828"/>
                  <a:gd name="T54" fmla="*/ 330 w 1154"/>
                  <a:gd name="T55" fmla="*/ 1658 h 2828"/>
                  <a:gd name="T56" fmla="*/ 348 w 1154"/>
                  <a:gd name="T57" fmla="*/ 1702 h 2828"/>
                  <a:gd name="T58" fmla="*/ 862 w 1154"/>
                  <a:gd name="T59" fmla="*/ 2726 h 2828"/>
                  <a:gd name="T60" fmla="*/ 934 w 1154"/>
                  <a:gd name="T61" fmla="*/ 2786 h 2828"/>
                  <a:gd name="T62" fmla="*/ 1042 w 1154"/>
                  <a:gd name="T63" fmla="*/ 2820 h 2828"/>
                  <a:gd name="T64" fmla="*/ 974 w 1154"/>
                  <a:gd name="T65" fmla="*/ 2812 h 2828"/>
                  <a:gd name="T66" fmla="*/ 852 w 1154"/>
                  <a:gd name="T67" fmla="*/ 2770 h 2828"/>
                  <a:gd name="T68" fmla="*/ 188 w 1154"/>
                  <a:gd name="T69" fmla="*/ 1762 h 2828"/>
                  <a:gd name="T70" fmla="*/ 144 w 1154"/>
                  <a:gd name="T71" fmla="*/ 1692 h 2828"/>
                  <a:gd name="T72" fmla="*/ 96 w 1154"/>
                  <a:gd name="T73" fmla="*/ 1596 h 2828"/>
                  <a:gd name="T74" fmla="*/ 46 w 1154"/>
                  <a:gd name="T75" fmla="*/ 1462 h 2828"/>
                  <a:gd name="T76" fmla="*/ 8 w 1154"/>
                  <a:gd name="T77" fmla="*/ 1284 h 2828"/>
                  <a:gd name="T78" fmla="*/ 0 w 1154"/>
                  <a:gd name="T79" fmla="*/ 1078 h 2828"/>
                  <a:gd name="T80" fmla="*/ 20 w 1154"/>
                  <a:gd name="T81" fmla="*/ 916 h 2828"/>
                  <a:gd name="T82" fmla="*/ 62 w 1154"/>
                  <a:gd name="T83" fmla="*/ 754 h 2828"/>
                  <a:gd name="T84" fmla="*/ 128 w 1154"/>
                  <a:gd name="T85" fmla="*/ 604 h 2828"/>
                  <a:gd name="T86" fmla="*/ 218 w 1154"/>
                  <a:gd name="T87" fmla="*/ 462 h 2828"/>
                  <a:gd name="T88" fmla="*/ 332 w 1154"/>
                  <a:gd name="T89" fmla="*/ 330 h 2828"/>
                  <a:gd name="T90" fmla="*/ 456 w 1154"/>
                  <a:gd name="T91" fmla="*/ 222 h 2828"/>
                  <a:gd name="T92" fmla="*/ 632 w 1154"/>
                  <a:gd name="T93" fmla="*/ 112 h 2828"/>
                  <a:gd name="T94" fmla="*/ 826 w 1154"/>
                  <a:gd name="T95" fmla="*/ 38 h 2828"/>
                  <a:gd name="T96" fmla="*/ 1034 w 1154"/>
                  <a:gd name="T97" fmla="*/ 4 h 2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4" h="2828">
                    <a:moveTo>
                      <a:pt x="1154" y="2"/>
                    </a:moveTo>
                    <a:lnTo>
                      <a:pt x="1154" y="2828"/>
                    </a:lnTo>
                    <a:lnTo>
                      <a:pt x="1154" y="2828"/>
                    </a:lnTo>
                    <a:lnTo>
                      <a:pt x="1140" y="2828"/>
                    </a:lnTo>
                    <a:lnTo>
                      <a:pt x="1140" y="2828"/>
                    </a:lnTo>
                    <a:lnTo>
                      <a:pt x="1114" y="2828"/>
                    </a:lnTo>
                    <a:lnTo>
                      <a:pt x="1114" y="2828"/>
                    </a:lnTo>
                    <a:lnTo>
                      <a:pt x="1090" y="2822"/>
                    </a:lnTo>
                    <a:lnTo>
                      <a:pt x="1068" y="2814"/>
                    </a:lnTo>
                    <a:lnTo>
                      <a:pt x="1048" y="2802"/>
                    </a:lnTo>
                    <a:lnTo>
                      <a:pt x="1030" y="2786"/>
                    </a:lnTo>
                    <a:lnTo>
                      <a:pt x="1030" y="2786"/>
                    </a:lnTo>
                    <a:lnTo>
                      <a:pt x="1016" y="2772"/>
                    </a:lnTo>
                    <a:lnTo>
                      <a:pt x="1006" y="2758"/>
                    </a:lnTo>
                    <a:lnTo>
                      <a:pt x="996" y="2742"/>
                    </a:lnTo>
                    <a:lnTo>
                      <a:pt x="990" y="2726"/>
                    </a:lnTo>
                    <a:lnTo>
                      <a:pt x="738" y="1766"/>
                    </a:lnTo>
                    <a:lnTo>
                      <a:pt x="738" y="1766"/>
                    </a:lnTo>
                    <a:lnTo>
                      <a:pt x="718" y="1700"/>
                    </a:lnTo>
                    <a:lnTo>
                      <a:pt x="718" y="1700"/>
                    </a:lnTo>
                    <a:lnTo>
                      <a:pt x="718" y="1694"/>
                    </a:lnTo>
                    <a:lnTo>
                      <a:pt x="718" y="1694"/>
                    </a:lnTo>
                    <a:lnTo>
                      <a:pt x="704" y="1632"/>
                    </a:lnTo>
                    <a:lnTo>
                      <a:pt x="692" y="1566"/>
                    </a:lnTo>
                    <a:lnTo>
                      <a:pt x="682" y="1500"/>
                    </a:lnTo>
                    <a:lnTo>
                      <a:pt x="674" y="1432"/>
                    </a:lnTo>
                    <a:lnTo>
                      <a:pt x="666" y="1360"/>
                    </a:lnTo>
                    <a:lnTo>
                      <a:pt x="662" y="1288"/>
                    </a:lnTo>
                    <a:lnTo>
                      <a:pt x="658" y="1214"/>
                    </a:lnTo>
                    <a:lnTo>
                      <a:pt x="658" y="1136"/>
                    </a:lnTo>
                    <a:lnTo>
                      <a:pt x="658" y="1136"/>
                    </a:lnTo>
                    <a:lnTo>
                      <a:pt x="660" y="1022"/>
                    </a:lnTo>
                    <a:lnTo>
                      <a:pt x="666" y="910"/>
                    </a:lnTo>
                    <a:lnTo>
                      <a:pt x="678" y="804"/>
                    </a:lnTo>
                    <a:lnTo>
                      <a:pt x="684" y="752"/>
                    </a:lnTo>
                    <a:lnTo>
                      <a:pt x="692" y="700"/>
                    </a:lnTo>
                    <a:lnTo>
                      <a:pt x="702" y="652"/>
                    </a:lnTo>
                    <a:lnTo>
                      <a:pt x="712" y="602"/>
                    </a:lnTo>
                    <a:lnTo>
                      <a:pt x="724" y="554"/>
                    </a:lnTo>
                    <a:lnTo>
                      <a:pt x="736" y="508"/>
                    </a:lnTo>
                    <a:lnTo>
                      <a:pt x="750" y="462"/>
                    </a:lnTo>
                    <a:lnTo>
                      <a:pt x="764" y="418"/>
                    </a:lnTo>
                    <a:lnTo>
                      <a:pt x="780" y="374"/>
                    </a:lnTo>
                    <a:lnTo>
                      <a:pt x="796" y="332"/>
                    </a:lnTo>
                    <a:lnTo>
                      <a:pt x="796" y="332"/>
                    </a:lnTo>
                    <a:lnTo>
                      <a:pt x="814" y="292"/>
                    </a:lnTo>
                    <a:lnTo>
                      <a:pt x="832" y="254"/>
                    </a:lnTo>
                    <a:lnTo>
                      <a:pt x="852" y="220"/>
                    </a:lnTo>
                    <a:lnTo>
                      <a:pt x="870" y="188"/>
                    </a:lnTo>
                    <a:lnTo>
                      <a:pt x="890" y="158"/>
                    </a:lnTo>
                    <a:lnTo>
                      <a:pt x="910" y="130"/>
                    </a:lnTo>
                    <a:lnTo>
                      <a:pt x="930" y="106"/>
                    </a:lnTo>
                    <a:lnTo>
                      <a:pt x="952" y="84"/>
                    </a:lnTo>
                    <a:lnTo>
                      <a:pt x="972" y="64"/>
                    </a:lnTo>
                    <a:lnTo>
                      <a:pt x="994" y="48"/>
                    </a:lnTo>
                    <a:lnTo>
                      <a:pt x="1016" y="34"/>
                    </a:lnTo>
                    <a:lnTo>
                      <a:pt x="1040" y="22"/>
                    </a:lnTo>
                    <a:lnTo>
                      <a:pt x="1062" y="12"/>
                    </a:lnTo>
                    <a:lnTo>
                      <a:pt x="1086" y="6"/>
                    </a:lnTo>
                    <a:lnTo>
                      <a:pt x="1110" y="2"/>
                    </a:lnTo>
                    <a:lnTo>
                      <a:pt x="1134" y="0"/>
                    </a:lnTo>
                    <a:lnTo>
                      <a:pt x="1134" y="0"/>
                    </a:lnTo>
                    <a:lnTo>
                      <a:pt x="1154" y="2"/>
                    </a:lnTo>
                    <a:lnTo>
                      <a:pt x="1154" y="2"/>
                    </a:lnTo>
                    <a:close/>
                    <a:moveTo>
                      <a:pt x="1088" y="0"/>
                    </a:moveTo>
                    <a:lnTo>
                      <a:pt x="1088" y="0"/>
                    </a:lnTo>
                    <a:lnTo>
                      <a:pt x="1046" y="4"/>
                    </a:lnTo>
                    <a:lnTo>
                      <a:pt x="1004" y="10"/>
                    </a:lnTo>
                    <a:lnTo>
                      <a:pt x="962" y="18"/>
                    </a:lnTo>
                    <a:lnTo>
                      <a:pt x="922" y="30"/>
                    </a:lnTo>
                    <a:lnTo>
                      <a:pt x="882" y="42"/>
                    </a:lnTo>
                    <a:lnTo>
                      <a:pt x="844" y="58"/>
                    </a:lnTo>
                    <a:lnTo>
                      <a:pt x="806" y="74"/>
                    </a:lnTo>
                    <a:lnTo>
                      <a:pt x="768" y="94"/>
                    </a:lnTo>
                    <a:lnTo>
                      <a:pt x="732" y="116"/>
                    </a:lnTo>
                    <a:lnTo>
                      <a:pt x="696" y="140"/>
                    </a:lnTo>
                    <a:lnTo>
                      <a:pt x="660" y="168"/>
                    </a:lnTo>
                    <a:lnTo>
                      <a:pt x="626" y="196"/>
                    </a:lnTo>
                    <a:lnTo>
                      <a:pt x="592" y="228"/>
                    </a:lnTo>
                    <a:lnTo>
                      <a:pt x="560" y="262"/>
                    </a:lnTo>
                    <a:lnTo>
                      <a:pt x="526" y="296"/>
                    </a:lnTo>
                    <a:lnTo>
                      <a:pt x="496" y="334"/>
                    </a:lnTo>
                    <a:lnTo>
                      <a:pt x="496" y="334"/>
                    </a:lnTo>
                    <a:lnTo>
                      <a:pt x="464" y="378"/>
                    </a:lnTo>
                    <a:lnTo>
                      <a:pt x="434" y="420"/>
                    </a:lnTo>
                    <a:lnTo>
                      <a:pt x="406" y="464"/>
                    </a:lnTo>
                    <a:lnTo>
                      <a:pt x="380" y="510"/>
                    </a:lnTo>
                    <a:lnTo>
                      <a:pt x="356" y="556"/>
                    </a:lnTo>
                    <a:lnTo>
                      <a:pt x="334" y="604"/>
                    </a:lnTo>
                    <a:lnTo>
                      <a:pt x="316" y="652"/>
                    </a:lnTo>
                    <a:lnTo>
                      <a:pt x="298" y="702"/>
                    </a:lnTo>
                    <a:lnTo>
                      <a:pt x="282" y="754"/>
                    </a:lnTo>
                    <a:lnTo>
                      <a:pt x="268" y="804"/>
                    </a:lnTo>
                    <a:lnTo>
                      <a:pt x="258" y="858"/>
                    </a:lnTo>
                    <a:lnTo>
                      <a:pt x="248" y="912"/>
                    </a:lnTo>
                    <a:lnTo>
                      <a:pt x="242" y="966"/>
                    </a:lnTo>
                    <a:lnTo>
                      <a:pt x="236" y="1022"/>
                    </a:lnTo>
                    <a:lnTo>
                      <a:pt x="232" y="1080"/>
                    </a:lnTo>
                    <a:lnTo>
                      <a:pt x="232" y="1138"/>
                    </a:lnTo>
                    <a:lnTo>
                      <a:pt x="232" y="1138"/>
                    </a:lnTo>
                    <a:lnTo>
                      <a:pt x="234" y="1200"/>
                    </a:lnTo>
                    <a:lnTo>
                      <a:pt x="236" y="1260"/>
                    </a:lnTo>
                    <a:lnTo>
                      <a:pt x="244" y="1318"/>
                    </a:lnTo>
                    <a:lnTo>
                      <a:pt x="252" y="1376"/>
                    </a:lnTo>
                    <a:lnTo>
                      <a:pt x="252" y="1376"/>
                    </a:lnTo>
                    <a:lnTo>
                      <a:pt x="260" y="1418"/>
                    </a:lnTo>
                    <a:lnTo>
                      <a:pt x="268" y="1460"/>
                    </a:lnTo>
                    <a:lnTo>
                      <a:pt x="278" y="1500"/>
                    </a:lnTo>
                    <a:lnTo>
                      <a:pt x="288" y="1540"/>
                    </a:lnTo>
                    <a:lnTo>
                      <a:pt x="300" y="1580"/>
                    </a:lnTo>
                    <a:lnTo>
                      <a:pt x="314" y="1620"/>
                    </a:lnTo>
                    <a:lnTo>
                      <a:pt x="330" y="1658"/>
                    </a:lnTo>
                    <a:lnTo>
                      <a:pt x="346" y="1696"/>
                    </a:lnTo>
                    <a:lnTo>
                      <a:pt x="346" y="1696"/>
                    </a:lnTo>
                    <a:lnTo>
                      <a:pt x="348" y="1702"/>
                    </a:lnTo>
                    <a:lnTo>
                      <a:pt x="348" y="1702"/>
                    </a:lnTo>
                    <a:lnTo>
                      <a:pt x="364" y="1734"/>
                    </a:lnTo>
                    <a:lnTo>
                      <a:pt x="382" y="1766"/>
                    </a:lnTo>
                    <a:lnTo>
                      <a:pt x="862" y="2726"/>
                    </a:lnTo>
                    <a:lnTo>
                      <a:pt x="862" y="2726"/>
                    </a:lnTo>
                    <a:lnTo>
                      <a:pt x="874" y="2742"/>
                    </a:lnTo>
                    <a:lnTo>
                      <a:pt x="890" y="2758"/>
                    </a:lnTo>
                    <a:lnTo>
                      <a:pt x="910" y="2772"/>
                    </a:lnTo>
                    <a:lnTo>
                      <a:pt x="934" y="2786"/>
                    </a:lnTo>
                    <a:lnTo>
                      <a:pt x="934" y="2786"/>
                    </a:lnTo>
                    <a:lnTo>
                      <a:pt x="966" y="2800"/>
                    </a:lnTo>
                    <a:lnTo>
                      <a:pt x="1002" y="2812"/>
                    </a:lnTo>
                    <a:lnTo>
                      <a:pt x="1042" y="2820"/>
                    </a:lnTo>
                    <a:lnTo>
                      <a:pt x="1082" y="2826"/>
                    </a:lnTo>
                    <a:lnTo>
                      <a:pt x="1082" y="2826"/>
                    </a:lnTo>
                    <a:lnTo>
                      <a:pt x="1026" y="2820"/>
                    </a:lnTo>
                    <a:lnTo>
                      <a:pt x="974" y="2812"/>
                    </a:lnTo>
                    <a:lnTo>
                      <a:pt x="926" y="2800"/>
                    </a:lnTo>
                    <a:lnTo>
                      <a:pt x="882" y="2784"/>
                    </a:lnTo>
                    <a:lnTo>
                      <a:pt x="882" y="2784"/>
                    </a:lnTo>
                    <a:lnTo>
                      <a:pt x="852" y="2770"/>
                    </a:lnTo>
                    <a:lnTo>
                      <a:pt x="828" y="2756"/>
                    </a:lnTo>
                    <a:lnTo>
                      <a:pt x="806" y="2742"/>
                    </a:lnTo>
                    <a:lnTo>
                      <a:pt x="792" y="2726"/>
                    </a:lnTo>
                    <a:lnTo>
                      <a:pt x="188" y="1762"/>
                    </a:lnTo>
                    <a:lnTo>
                      <a:pt x="188" y="1762"/>
                    </a:lnTo>
                    <a:lnTo>
                      <a:pt x="146" y="1698"/>
                    </a:lnTo>
                    <a:lnTo>
                      <a:pt x="146" y="1698"/>
                    </a:lnTo>
                    <a:lnTo>
                      <a:pt x="144" y="1692"/>
                    </a:lnTo>
                    <a:lnTo>
                      <a:pt x="144" y="1692"/>
                    </a:lnTo>
                    <a:lnTo>
                      <a:pt x="126" y="1660"/>
                    </a:lnTo>
                    <a:lnTo>
                      <a:pt x="110" y="1630"/>
                    </a:lnTo>
                    <a:lnTo>
                      <a:pt x="96" y="1596"/>
                    </a:lnTo>
                    <a:lnTo>
                      <a:pt x="82" y="1564"/>
                    </a:lnTo>
                    <a:lnTo>
                      <a:pt x="68" y="1530"/>
                    </a:lnTo>
                    <a:lnTo>
                      <a:pt x="56" y="1496"/>
                    </a:lnTo>
                    <a:lnTo>
                      <a:pt x="46" y="1462"/>
                    </a:lnTo>
                    <a:lnTo>
                      <a:pt x="36" y="1428"/>
                    </a:lnTo>
                    <a:lnTo>
                      <a:pt x="28" y="1392"/>
                    </a:lnTo>
                    <a:lnTo>
                      <a:pt x="20" y="1358"/>
                    </a:lnTo>
                    <a:lnTo>
                      <a:pt x="8" y="1284"/>
                    </a:lnTo>
                    <a:lnTo>
                      <a:pt x="2" y="1210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0" y="1078"/>
                    </a:lnTo>
                    <a:lnTo>
                      <a:pt x="4" y="1022"/>
                    </a:lnTo>
                    <a:lnTo>
                      <a:pt x="10" y="968"/>
                    </a:lnTo>
                    <a:lnTo>
                      <a:pt x="20" y="916"/>
                    </a:lnTo>
                    <a:lnTo>
                      <a:pt x="20" y="916"/>
                    </a:lnTo>
                    <a:lnTo>
                      <a:pt x="28" y="874"/>
                    </a:lnTo>
                    <a:lnTo>
                      <a:pt x="38" y="834"/>
                    </a:lnTo>
                    <a:lnTo>
                      <a:pt x="50" y="794"/>
                    </a:lnTo>
                    <a:lnTo>
                      <a:pt x="62" y="754"/>
                    </a:lnTo>
                    <a:lnTo>
                      <a:pt x="76" y="716"/>
                    </a:lnTo>
                    <a:lnTo>
                      <a:pt x="92" y="678"/>
                    </a:lnTo>
                    <a:lnTo>
                      <a:pt x="110" y="640"/>
                    </a:lnTo>
                    <a:lnTo>
                      <a:pt x="128" y="604"/>
                    </a:lnTo>
                    <a:lnTo>
                      <a:pt x="148" y="566"/>
                    </a:lnTo>
                    <a:lnTo>
                      <a:pt x="170" y="532"/>
                    </a:lnTo>
                    <a:lnTo>
                      <a:pt x="194" y="496"/>
                    </a:lnTo>
                    <a:lnTo>
                      <a:pt x="218" y="462"/>
                    </a:lnTo>
                    <a:lnTo>
                      <a:pt x="244" y="428"/>
                    </a:lnTo>
                    <a:lnTo>
                      <a:pt x="272" y="394"/>
                    </a:lnTo>
                    <a:lnTo>
                      <a:pt x="302" y="362"/>
                    </a:lnTo>
                    <a:lnTo>
                      <a:pt x="332" y="330"/>
                    </a:lnTo>
                    <a:lnTo>
                      <a:pt x="332" y="330"/>
                    </a:lnTo>
                    <a:lnTo>
                      <a:pt x="372" y="292"/>
                    </a:lnTo>
                    <a:lnTo>
                      <a:pt x="412" y="256"/>
                    </a:lnTo>
                    <a:lnTo>
                      <a:pt x="456" y="222"/>
                    </a:lnTo>
                    <a:lnTo>
                      <a:pt x="498" y="192"/>
                    </a:lnTo>
                    <a:lnTo>
                      <a:pt x="542" y="162"/>
                    </a:lnTo>
                    <a:lnTo>
                      <a:pt x="586" y="136"/>
                    </a:lnTo>
                    <a:lnTo>
                      <a:pt x="632" y="112"/>
                    </a:lnTo>
                    <a:lnTo>
                      <a:pt x="680" y="90"/>
                    </a:lnTo>
                    <a:lnTo>
                      <a:pt x="728" y="70"/>
                    </a:lnTo>
                    <a:lnTo>
                      <a:pt x="776" y="54"/>
                    </a:lnTo>
                    <a:lnTo>
                      <a:pt x="826" y="38"/>
                    </a:lnTo>
                    <a:lnTo>
                      <a:pt x="876" y="26"/>
                    </a:lnTo>
                    <a:lnTo>
                      <a:pt x="928" y="16"/>
                    </a:lnTo>
                    <a:lnTo>
                      <a:pt x="980" y="8"/>
                    </a:lnTo>
                    <a:lnTo>
                      <a:pt x="1034" y="4"/>
                    </a:lnTo>
                    <a:lnTo>
                      <a:pt x="1088" y="0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4" name="Freeform 539">
                <a:extLst>
                  <a:ext uri="{FF2B5EF4-FFF2-40B4-BE49-F238E27FC236}">
                    <a16:creationId xmlns:a16="http://schemas.microsoft.com/office/drawing/2014/main" id="{4D628DFB-4DB7-46C6-B001-54001B4E5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422" y="4979831"/>
                <a:ext cx="60789" cy="24315"/>
              </a:xfrm>
              <a:custGeom>
                <a:avLst/>
                <a:gdLst>
                  <a:gd name="T0" fmla="*/ 58 w 60"/>
                  <a:gd name="T1" fmla="*/ 16 h 24"/>
                  <a:gd name="T2" fmla="*/ 58 w 60"/>
                  <a:gd name="T3" fmla="*/ 16 h 24"/>
                  <a:gd name="T4" fmla="*/ 50 w 60"/>
                  <a:gd name="T5" fmla="*/ 22 h 24"/>
                  <a:gd name="T6" fmla="*/ 50 w 60"/>
                  <a:gd name="T7" fmla="*/ 22 h 24"/>
                  <a:gd name="T8" fmla="*/ 42 w 60"/>
                  <a:gd name="T9" fmla="*/ 24 h 24"/>
                  <a:gd name="T10" fmla="*/ 30 w 60"/>
                  <a:gd name="T11" fmla="*/ 24 h 24"/>
                  <a:gd name="T12" fmla="*/ 30 w 60"/>
                  <a:gd name="T13" fmla="*/ 24 h 24"/>
                  <a:gd name="T14" fmla="*/ 20 w 60"/>
                  <a:gd name="T15" fmla="*/ 24 h 24"/>
                  <a:gd name="T16" fmla="*/ 10 w 60"/>
                  <a:gd name="T17" fmla="*/ 22 h 24"/>
                  <a:gd name="T18" fmla="*/ 10 w 60"/>
                  <a:gd name="T19" fmla="*/ 22 h 24"/>
                  <a:gd name="T20" fmla="*/ 8 w 60"/>
                  <a:gd name="T21" fmla="*/ 22 h 24"/>
                  <a:gd name="T22" fmla="*/ 8 w 60"/>
                  <a:gd name="T23" fmla="*/ 22 h 24"/>
                  <a:gd name="T24" fmla="*/ 0 w 60"/>
                  <a:gd name="T25" fmla="*/ 14 h 24"/>
                  <a:gd name="T26" fmla="*/ 0 w 60"/>
                  <a:gd name="T27" fmla="*/ 10 h 24"/>
                  <a:gd name="T28" fmla="*/ 0 w 60"/>
                  <a:gd name="T29" fmla="*/ 10 h 24"/>
                  <a:gd name="T30" fmla="*/ 4 w 60"/>
                  <a:gd name="T31" fmla="*/ 6 h 24"/>
                  <a:gd name="T32" fmla="*/ 8 w 60"/>
                  <a:gd name="T33" fmla="*/ 4 h 24"/>
                  <a:gd name="T34" fmla="*/ 8 w 60"/>
                  <a:gd name="T35" fmla="*/ 4 h 24"/>
                  <a:gd name="T36" fmla="*/ 18 w 60"/>
                  <a:gd name="T37" fmla="*/ 2 h 24"/>
                  <a:gd name="T38" fmla="*/ 30 w 60"/>
                  <a:gd name="T39" fmla="*/ 0 h 24"/>
                  <a:gd name="T40" fmla="*/ 30 w 60"/>
                  <a:gd name="T41" fmla="*/ 0 h 24"/>
                  <a:gd name="T42" fmla="*/ 42 w 60"/>
                  <a:gd name="T43" fmla="*/ 2 h 24"/>
                  <a:gd name="T44" fmla="*/ 50 w 60"/>
                  <a:gd name="T45" fmla="*/ 4 h 24"/>
                  <a:gd name="T46" fmla="*/ 50 w 60"/>
                  <a:gd name="T47" fmla="*/ 4 h 24"/>
                  <a:gd name="T48" fmla="*/ 58 w 60"/>
                  <a:gd name="T49" fmla="*/ 8 h 24"/>
                  <a:gd name="T50" fmla="*/ 60 w 60"/>
                  <a:gd name="T51" fmla="*/ 10 h 24"/>
                  <a:gd name="T52" fmla="*/ 60 w 60"/>
                  <a:gd name="T53" fmla="*/ 12 h 24"/>
                  <a:gd name="T54" fmla="*/ 60 w 60"/>
                  <a:gd name="T55" fmla="*/ 14 h 24"/>
                  <a:gd name="T56" fmla="*/ 60 w 60"/>
                  <a:gd name="T57" fmla="*/ 14 h 24"/>
                  <a:gd name="T58" fmla="*/ 60 w 60"/>
                  <a:gd name="T59" fmla="*/ 16 h 24"/>
                  <a:gd name="T60" fmla="*/ 58 w 60"/>
                  <a:gd name="T61" fmla="*/ 16 h 24"/>
                  <a:gd name="T62" fmla="*/ 58 w 60"/>
                  <a:gd name="T6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" h="24">
                    <a:moveTo>
                      <a:pt x="58" y="16"/>
                    </a:moveTo>
                    <a:lnTo>
                      <a:pt x="58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2" y="24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0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8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42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8" y="8"/>
                    </a:lnTo>
                    <a:lnTo>
                      <a:pt x="60" y="10"/>
                    </a:lnTo>
                    <a:lnTo>
                      <a:pt x="60" y="12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0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59B0BBBE-B22C-07E3-952E-689468176796}"/>
              </a:ext>
            </a:extLst>
          </p:cNvPr>
          <p:cNvSpPr/>
          <p:nvPr/>
        </p:nvSpPr>
        <p:spPr>
          <a:xfrm>
            <a:off x="1970720" y="2690159"/>
            <a:ext cx="1477682" cy="1477682"/>
          </a:xfrm>
          <a:prstGeom prst="ellipse">
            <a:avLst/>
          </a:prstGeom>
          <a:solidFill>
            <a:srgbClr val="7CA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8DC8B99-37BA-355A-FAF4-EC788888B7A1}"/>
              </a:ext>
            </a:extLst>
          </p:cNvPr>
          <p:cNvSpPr/>
          <p:nvPr/>
        </p:nvSpPr>
        <p:spPr>
          <a:xfrm>
            <a:off x="4095151" y="2690159"/>
            <a:ext cx="1477682" cy="1477682"/>
          </a:xfrm>
          <a:prstGeom prst="ellipse">
            <a:avLst/>
          </a:prstGeom>
          <a:solidFill>
            <a:srgbClr val="4B7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D7EF111-165E-B65D-1905-E1B9B606E694}"/>
              </a:ext>
            </a:extLst>
          </p:cNvPr>
          <p:cNvSpPr/>
          <p:nvPr/>
        </p:nvSpPr>
        <p:spPr>
          <a:xfrm>
            <a:off x="6288189" y="2690159"/>
            <a:ext cx="1477682" cy="1477682"/>
          </a:xfrm>
          <a:prstGeom prst="ellipse">
            <a:avLst/>
          </a:prstGeom>
          <a:solidFill>
            <a:srgbClr val="485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51B7A51-9146-E070-7FB7-9EA9A1B2C08C}"/>
              </a:ext>
            </a:extLst>
          </p:cNvPr>
          <p:cNvSpPr/>
          <p:nvPr/>
        </p:nvSpPr>
        <p:spPr>
          <a:xfrm>
            <a:off x="8542620" y="2690159"/>
            <a:ext cx="1477682" cy="147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grpSp>
        <p:nvGrpSpPr>
          <p:cNvPr id="36" name="组合 3">
            <a:extLst>
              <a:ext uri="{FF2B5EF4-FFF2-40B4-BE49-F238E27FC236}">
                <a16:creationId xmlns:a16="http://schemas.microsoft.com/office/drawing/2014/main" id="{8948B408-B135-234B-F30B-4DD8489E0B1B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37" name="图文框 1">
              <a:extLst>
                <a:ext uri="{FF2B5EF4-FFF2-40B4-BE49-F238E27FC236}">
                  <a16:creationId xmlns:a16="http://schemas.microsoft.com/office/drawing/2014/main" id="{1B39B66D-96CB-B0D2-48EC-2F60F2D9E35B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8" name="图文框 2">
              <a:extLst>
                <a:ext uri="{FF2B5EF4-FFF2-40B4-BE49-F238E27FC236}">
                  <a16:creationId xmlns:a16="http://schemas.microsoft.com/office/drawing/2014/main" id="{8464BF71-50D1-834D-DF91-08816FFF63D6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39" name="文本框 4">
            <a:extLst>
              <a:ext uri="{FF2B5EF4-FFF2-40B4-BE49-F238E27FC236}">
                <a16:creationId xmlns:a16="http://schemas.microsoft.com/office/drawing/2014/main" id="{68DABB4F-46AC-2FE3-E5FC-788D239DC3F9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PART5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網站配色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083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06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2511620" y="3069515"/>
            <a:ext cx="7168761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使用技術</a:t>
            </a:r>
            <a:endParaRPr lang="zh-CN" altLang="en-US" sz="54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598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B647AAC-A7F5-4C2D-8623-949620926445}"/>
              </a:ext>
            </a:extLst>
          </p:cNvPr>
          <p:cNvSpPr/>
          <p:nvPr/>
        </p:nvSpPr>
        <p:spPr>
          <a:xfrm>
            <a:off x="1" y="1"/>
            <a:ext cx="3966881" cy="6857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1F4709-3494-49EC-A65E-ADBC90AA44A9}"/>
              </a:ext>
            </a:extLst>
          </p:cNvPr>
          <p:cNvSpPr/>
          <p:nvPr/>
        </p:nvSpPr>
        <p:spPr>
          <a:xfrm>
            <a:off x="1301466" y="1103059"/>
            <a:ext cx="9726706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75543A-135B-4936-BBBF-91D652701241}"/>
              </a:ext>
            </a:extLst>
          </p:cNvPr>
          <p:cNvGrpSpPr/>
          <p:nvPr/>
        </p:nvGrpSpPr>
        <p:grpSpPr>
          <a:xfrm>
            <a:off x="10409470" y="434315"/>
            <a:ext cx="902542" cy="1417370"/>
            <a:chOff x="660399" y="2063949"/>
            <a:chExt cx="2330196" cy="3659389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25D9D539-B847-4805-A517-AD432F94C9BF}"/>
                </a:ext>
              </a:extLst>
            </p:cNvPr>
            <p:cNvGrpSpPr/>
            <p:nvPr/>
          </p:nvGrpSpPr>
          <p:grpSpPr>
            <a:xfrm>
              <a:off x="1610118" y="5042331"/>
              <a:ext cx="432809" cy="681007"/>
              <a:chOff x="1437030" y="4973753"/>
              <a:chExt cx="427546" cy="672725"/>
            </a:xfrm>
          </p:grpSpPr>
          <p:sp>
            <p:nvSpPr>
              <p:cNvPr id="25" name="Freeform 533">
                <a:extLst>
                  <a:ext uri="{FF2B5EF4-FFF2-40B4-BE49-F238E27FC236}">
                    <a16:creationId xmlns:a16="http://schemas.microsoft.com/office/drawing/2014/main" id="{A300C0BA-8630-4CBF-A509-A5DAC4637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869" y="5097356"/>
                <a:ext cx="50657" cy="56736"/>
              </a:xfrm>
              <a:custGeom>
                <a:avLst/>
                <a:gdLst>
                  <a:gd name="T0" fmla="*/ 0 w 50"/>
                  <a:gd name="T1" fmla="*/ 56 h 56"/>
                  <a:gd name="T2" fmla="*/ 0 w 50"/>
                  <a:gd name="T3" fmla="*/ 22 h 56"/>
                  <a:gd name="T4" fmla="*/ 50 w 50"/>
                  <a:gd name="T5" fmla="*/ 0 h 56"/>
                  <a:gd name="T6" fmla="*/ 50 w 50"/>
                  <a:gd name="T7" fmla="*/ 36 h 56"/>
                  <a:gd name="T8" fmla="*/ 50 w 50"/>
                  <a:gd name="T9" fmla="*/ 36 h 56"/>
                  <a:gd name="T10" fmla="*/ 50 w 50"/>
                  <a:gd name="T11" fmla="*/ 40 h 56"/>
                  <a:gd name="T12" fmla="*/ 46 w 50"/>
                  <a:gd name="T13" fmla="*/ 44 h 56"/>
                  <a:gd name="T14" fmla="*/ 42 w 50"/>
                  <a:gd name="T15" fmla="*/ 48 h 56"/>
                  <a:gd name="T16" fmla="*/ 36 w 50"/>
                  <a:gd name="T17" fmla="*/ 50 h 56"/>
                  <a:gd name="T18" fmla="*/ 36 w 50"/>
                  <a:gd name="T19" fmla="*/ 50 h 56"/>
                  <a:gd name="T20" fmla="*/ 26 w 50"/>
                  <a:gd name="T21" fmla="*/ 54 h 56"/>
                  <a:gd name="T22" fmla="*/ 26 w 50"/>
                  <a:gd name="T23" fmla="*/ 54 h 56"/>
                  <a:gd name="T24" fmla="*/ 16 w 50"/>
                  <a:gd name="T25" fmla="*/ 56 h 56"/>
                  <a:gd name="T26" fmla="*/ 6 w 50"/>
                  <a:gd name="T27" fmla="*/ 56 h 56"/>
                  <a:gd name="T28" fmla="*/ 6 w 50"/>
                  <a:gd name="T29" fmla="*/ 56 h 56"/>
                  <a:gd name="T30" fmla="*/ 0 w 50"/>
                  <a:gd name="T31" fmla="*/ 56 h 56"/>
                  <a:gd name="T32" fmla="*/ 0 w 50"/>
                  <a:gd name="T3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56">
                    <a:moveTo>
                      <a:pt x="0" y="56"/>
                    </a:moveTo>
                    <a:lnTo>
                      <a:pt x="0" y="22"/>
                    </a:lnTo>
                    <a:lnTo>
                      <a:pt x="50" y="0"/>
                    </a:lnTo>
                    <a:lnTo>
                      <a:pt x="50" y="36"/>
                    </a:lnTo>
                    <a:lnTo>
                      <a:pt x="50" y="36"/>
                    </a:lnTo>
                    <a:lnTo>
                      <a:pt x="50" y="40"/>
                    </a:lnTo>
                    <a:lnTo>
                      <a:pt x="46" y="44"/>
                    </a:lnTo>
                    <a:lnTo>
                      <a:pt x="42" y="48"/>
                    </a:lnTo>
                    <a:lnTo>
                      <a:pt x="36" y="50"/>
                    </a:lnTo>
                    <a:lnTo>
                      <a:pt x="36" y="50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16" y="56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1E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Freeform 534">
                <a:extLst>
                  <a:ext uri="{FF2B5EF4-FFF2-40B4-BE49-F238E27FC236}">
                    <a16:creationId xmlns:a16="http://schemas.microsoft.com/office/drawing/2014/main" id="{0F34BE8D-12F7-4983-99C6-50F89A4449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5212" y="5115592"/>
                <a:ext cx="50657" cy="38499"/>
              </a:xfrm>
              <a:custGeom>
                <a:avLst/>
                <a:gdLst>
                  <a:gd name="T0" fmla="*/ 50 w 50"/>
                  <a:gd name="T1" fmla="*/ 38 h 38"/>
                  <a:gd name="T2" fmla="*/ 50 w 50"/>
                  <a:gd name="T3" fmla="*/ 38 h 38"/>
                  <a:gd name="T4" fmla="*/ 38 w 50"/>
                  <a:gd name="T5" fmla="*/ 38 h 38"/>
                  <a:gd name="T6" fmla="*/ 38 w 50"/>
                  <a:gd name="T7" fmla="*/ 8 h 38"/>
                  <a:gd name="T8" fmla="*/ 50 w 50"/>
                  <a:gd name="T9" fmla="*/ 4 h 38"/>
                  <a:gd name="T10" fmla="*/ 50 w 50"/>
                  <a:gd name="T11" fmla="*/ 38 h 38"/>
                  <a:gd name="T12" fmla="*/ 0 w 50"/>
                  <a:gd name="T13" fmla="*/ 16 h 38"/>
                  <a:gd name="T14" fmla="*/ 0 w 50"/>
                  <a:gd name="T15" fmla="*/ 0 h 38"/>
                  <a:gd name="T16" fmla="*/ 18 w 50"/>
                  <a:gd name="T17" fmla="*/ 6 h 38"/>
                  <a:gd name="T18" fmla="*/ 18 w 50"/>
                  <a:gd name="T19" fmla="*/ 32 h 38"/>
                  <a:gd name="T20" fmla="*/ 18 w 50"/>
                  <a:gd name="T21" fmla="*/ 32 h 38"/>
                  <a:gd name="T22" fmla="*/ 16 w 50"/>
                  <a:gd name="T23" fmla="*/ 32 h 38"/>
                  <a:gd name="T24" fmla="*/ 16 w 50"/>
                  <a:gd name="T25" fmla="*/ 32 h 38"/>
                  <a:gd name="T26" fmla="*/ 8 w 50"/>
                  <a:gd name="T27" fmla="*/ 30 h 38"/>
                  <a:gd name="T28" fmla="*/ 4 w 50"/>
                  <a:gd name="T29" fmla="*/ 26 h 38"/>
                  <a:gd name="T30" fmla="*/ 0 w 50"/>
                  <a:gd name="T31" fmla="*/ 22 h 38"/>
                  <a:gd name="T32" fmla="*/ 0 w 50"/>
                  <a:gd name="T33" fmla="*/ 18 h 38"/>
                  <a:gd name="T34" fmla="*/ 0 w 50"/>
                  <a:gd name="T35" fmla="*/ 18 h 38"/>
                  <a:gd name="T36" fmla="*/ 0 w 50"/>
                  <a:gd name="T37" fmla="*/ 16 h 38"/>
                  <a:gd name="T38" fmla="*/ 0 w 50"/>
                  <a:gd name="T3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" h="38">
                    <a:moveTo>
                      <a:pt x="50" y="38"/>
                    </a:moveTo>
                    <a:lnTo>
                      <a:pt x="50" y="38"/>
                    </a:lnTo>
                    <a:lnTo>
                      <a:pt x="38" y="38"/>
                    </a:lnTo>
                    <a:lnTo>
                      <a:pt x="38" y="8"/>
                    </a:lnTo>
                    <a:lnTo>
                      <a:pt x="50" y="4"/>
                    </a:lnTo>
                    <a:lnTo>
                      <a:pt x="50" y="38"/>
                    </a:lnTo>
                    <a:close/>
                    <a:moveTo>
                      <a:pt x="0" y="16"/>
                    </a:moveTo>
                    <a:lnTo>
                      <a:pt x="0" y="0"/>
                    </a:lnTo>
                    <a:lnTo>
                      <a:pt x="18" y="6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8" y="30"/>
                    </a:lnTo>
                    <a:lnTo>
                      <a:pt x="4" y="26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B4B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7" name="Freeform 535">
                <a:extLst>
                  <a:ext uri="{FF2B5EF4-FFF2-40B4-BE49-F238E27FC236}">
                    <a16:creationId xmlns:a16="http://schemas.microsoft.com/office/drawing/2014/main" id="{A4A865AD-1C2A-4DFB-ABC5-7FC96FDDD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030" y="5297958"/>
                <a:ext cx="427546" cy="168181"/>
              </a:xfrm>
              <a:custGeom>
                <a:avLst/>
                <a:gdLst>
                  <a:gd name="T0" fmla="*/ 184 w 422"/>
                  <a:gd name="T1" fmla="*/ 166 h 166"/>
                  <a:gd name="T2" fmla="*/ 182 w 422"/>
                  <a:gd name="T3" fmla="*/ 164 h 166"/>
                  <a:gd name="T4" fmla="*/ 170 w 422"/>
                  <a:gd name="T5" fmla="*/ 160 h 166"/>
                  <a:gd name="T6" fmla="*/ 30 w 422"/>
                  <a:gd name="T7" fmla="*/ 82 h 166"/>
                  <a:gd name="T8" fmla="*/ 28 w 422"/>
                  <a:gd name="T9" fmla="*/ 86 h 166"/>
                  <a:gd name="T10" fmla="*/ 32 w 422"/>
                  <a:gd name="T11" fmla="*/ 92 h 166"/>
                  <a:gd name="T12" fmla="*/ 34 w 422"/>
                  <a:gd name="T13" fmla="*/ 94 h 166"/>
                  <a:gd name="T14" fmla="*/ 38 w 422"/>
                  <a:gd name="T15" fmla="*/ 96 h 166"/>
                  <a:gd name="T16" fmla="*/ 48 w 422"/>
                  <a:gd name="T17" fmla="*/ 94 h 166"/>
                  <a:gd name="T18" fmla="*/ 50 w 422"/>
                  <a:gd name="T19" fmla="*/ 92 h 166"/>
                  <a:gd name="T20" fmla="*/ 52 w 422"/>
                  <a:gd name="T21" fmla="*/ 74 h 166"/>
                  <a:gd name="T22" fmla="*/ 184 w 422"/>
                  <a:gd name="T23" fmla="*/ 44 h 166"/>
                  <a:gd name="T24" fmla="*/ 184 w 422"/>
                  <a:gd name="T25" fmla="*/ 136 h 166"/>
                  <a:gd name="T26" fmla="*/ 184 w 422"/>
                  <a:gd name="T27" fmla="*/ 144 h 166"/>
                  <a:gd name="T28" fmla="*/ 186 w 422"/>
                  <a:gd name="T29" fmla="*/ 152 h 166"/>
                  <a:gd name="T30" fmla="*/ 192 w 422"/>
                  <a:gd name="T31" fmla="*/ 154 h 166"/>
                  <a:gd name="T32" fmla="*/ 198 w 422"/>
                  <a:gd name="T33" fmla="*/ 154 h 166"/>
                  <a:gd name="T34" fmla="*/ 202 w 422"/>
                  <a:gd name="T35" fmla="*/ 152 h 166"/>
                  <a:gd name="T36" fmla="*/ 204 w 422"/>
                  <a:gd name="T37" fmla="*/ 144 h 166"/>
                  <a:gd name="T38" fmla="*/ 330 w 422"/>
                  <a:gd name="T39" fmla="*/ 86 h 166"/>
                  <a:gd name="T40" fmla="*/ 354 w 422"/>
                  <a:gd name="T41" fmla="*/ 76 h 166"/>
                  <a:gd name="T42" fmla="*/ 232 w 422"/>
                  <a:gd name="T43" fmla="*/ 26 h 166"/>
                  <a:gd name="T44" fmla="*/ 228 w 422"/>
                  <a:gd name="T45" fmla="*/ 28 h 166"/>
                  <a:gd name="T46" fmla="*/ 204 w 422"/>
                  <a:gd name="T47" fmla="*/ 14 h 166"/>
                  <a:gd name="T48" fmla="*/ 222 w 422"/>
                  <a:gd name="T49" fmla="*/ 8 h 166"/>
                  <a:gd name="T50" fmla="*/ 226 w 422"/>
                  <a:gd name="T51" fmla="*/ 16 h 166"/>
                  <a:gd name="T52" fmla="*/ 228 w 422"/>
                  <a:gd name="T53" fmla="*/ 18 h 166"/>
                  <a:gd name="T54" fmla="*/ 232 w 422"/>
                  <a:gd name="T55" fmla="*/ 18 h 166"/>
                  <a:gd name="T56" fmla="*/ 242 w 422"/>
                  <a:gd name="T57" fmla="*/ 16 h 166"/>
                  <a:gd name="T58" fmla="*/ 242 w 422"/>
                  <a:gd name="T59" fmla="*/ 0 h 166"/>
                  <a:gd name="T60" fmla="*/ 248 w 422"/>
                  <a:gd name="T61" fmla="*/ 2 h 166"/>
                  <a:gd name="T62" fmla="*/ 374 w 422"/>
                  <a:gd name="T63" fmla="*/ 70 h 166"/>
                  <a:gd name="T64" fmla="*/ 374 w 422"/>
                  <a:gd name="T65" fmla="*/ 74 h 166"/>
                  <a:gd name="T66" fmla="*/ 378 w 422"/>
                  <a:gd name="T67" fmla="*/ 76 h 166"/>
                  <a:gd name="T68" fmla="*/ 384 w 422"/>
                  <a:gd name="T69" fmla="*/ 78 h 166"/>
                  <a:gd name="T70" fmla="*/ 392 w 422"/>
                  <a:gd name="T71" fmla="*/ 76 h 166"/>
                  <a:gd name="T72" fmla="*/ 394 w 422"/>
                  <a:gd name="T73" fmla="*/ 72 h 166"/>
                  <a:gd name="T74" fmla="*/ 392 w 422"/>
                  <a:gd name="T75" fmla="*/ 6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2" h="166">
                    <a:moveTo>
                      <a:pt x="422" y="70"/>
                    </a:moveTo>
                    <a:lnTo>
                      <a:pt x="184" y="166"/>
                    </a:lnTo>
                    <a:lnTo>
                      <a:pt x="182" y="166"/>
                    </a:lnTo>
                    <a:lnTo>
                      <a:pt x="182" y="164"/>
                    </a:lnTo>
                    <a:lnTo>
                      <a:pt x="172" y="160"/>
                    </a:lnTo>
                    <a:lnTo>
                      <a:pt x="170" y="160"/>
                    </a:lnTo>
                    <a:lnTo>
                      <a:pt x="0" y="94"/>
                    </a:lnTo>
                    <a:lnTo>
                      <a:pt x="30" y="82"/>
                    </a:lnTo>
                    <a:lnTo>
                      <a:pt x="28" y="86"/>
                    </a:lnTo>
                    <a:lnTo>
                      <a:pt x="28" y="86"/>
                    </a:lnTo>
                    <a:lnTo>
                      <a:pt x="30" y="90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44" y="96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50" y="92"/>
                    </a:lnTo>
                    <a:lnTo>
                      <a:pt x="52" y="88"/>
                    </a:lnTo>
                    <a:lnTo>
                      <a:pt x="52" y="74"/>
                    </a:lnTo>
                    <a:lnTo>
                      <a:pt x="184" y="22"/>
                    </a:lnTo>
                    <a:lnTo>
                      <a:pt x="184" y="44"/>
                    </a:lnTo>
                    <a:lnTo>
                      <a:pt x="68" y="90"/>
                    </a:lnTo>
                    <a:lnTo>
                      <a:pt x="184" y="136"/>
                    </a:lnTo>
                    <a:lnTo>
                      <a:pt x="184" y="144"/>
                    </a:lnTo>
                    <a:lnTo>
                      <a:pt x="184" y="144"/>
                    </a:lnTo>
                    <a:lnTo>
                      <a:pt x="186" y="152"/>
                    </a:lnTo>
                    <a:lnTo>
                      <a:pt x="186" y="152"/>
                    </a:lnTo>
                    <a:lnTo>
                      <a:pt x="190" y="154"/>
                    </a:lnTo>
                    <a:lnTo>
                      <a:pt x="192" y="154"/>
                    </a:lnTo>
                    <a:lnTo>
                      <a:pt x="192" y="154"/>
                    </a:lnTo>
                    <a:lnTo>
                      <a:pt x="198" y="154"/>
                    </a:lnTo>
                    <a:lnTo>
                      <a:pt x="202" y="152"/>
                    </a:lnTo>
                    <a:lnTo>
                      <a:pt x="202" y="152"/>
                    </a:lnTo>
                    <a:lnTo>
                      <a:pt x="204" y="148"/>
                    </a:lnTo>
                    <a:lnTo>
                      <a:pt x="204" y="144"/>
                    </a:lnTo>
                    <a:lnTo>
                      <a:pt x="204" y="136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54" y="76"/>
                    </a:lnTo>
                    <a:lnTo>
                      <a:pt x="234" y="26"/>
                    </a:lnTo>
                    <a:lnTo>
                      <a:pt x="232" y="26"/>
                    </a:lnTo>
                    <a:lnTo>
                      <a:pt x="232" y="26"/>
                    </a:lnTo>
                    <a:lnTo>
                      <a:pt x="228" y="28"/>
                    </a:lnTo>
                    <a:lnTo>
                      <a:pt x="204" y="38"/>
                    </a:lnTo>
                    <a:lnTo>
                      <a:pt x="204" y="14"/>
                    </a:lnTo>
                    <a:lnTo>
                      <a:pt x="222" y="8"/>
                    </a:lnTo>
                    <a:lnTo>
                      <a:pt x="222" y="8"/>
                    </a:lnTo>
                    <a:lnTo>
                      <a:pt x="222" y="12"/>
                    </a:lnTo>
                    <a:lnTo>
                      <a:pt x="226" y="16"/>
                    </a:lnTo>
                    <a:lnTo>
                      <a:pt x="226" y="16"/>
                    </a:lnTo>
                    <a:lnTo>
                      <a:pt x="228" y="18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42" y="16"/>
                    </a:lnTo>
                    <a:lnTo>
                      <a:pt x="242" y="16"/>
                    </a:lnTo>
                    <a:lnTo>
                      <a:pt x="242" y="8"/>
                    </a:lnTo>
                    <a:lnTo>
                      <a:pt x="242" y="0"/>
                    </a:lnTo>
                    <a:lnTo>
                      <a:pt x="246" y="2"/>
                    </a:lnTo>
                    <a:lnTo>
                      <a:pt x="248" y="2"/>
                    </a:lnTo>
                    <a:lnTo>
                      <a:pt x="372" y="50"/>
                    </a:lnTo>
                    <a:lnTo>
                      <a:pt x="374" y="70"/>
                    </a:lnTo>
                    <a:lnTo>
                      <a:pt x="374" y="70"/>
                    </a:lnTo>
                    <a:lnTo>
                      <a:pt x="374" y="74"/>
                    </a:lnTo>
                    <a:lnTo>
                      <a:pt x="378" y="76"/>
                    </a:lnTo>
                    <a:lnTo>
                      <a:pt x="378" y="76"/>
                    </a:lnTo>
                    <a:lnTo>
                      <a:pt x="380" y="78"/>
                    </a:lnTo>
                    <a:lnTo>
                      <a:pt x="384" y="78"/>
                    </a:lnTo>
                    <a:lnTo>
                      <a:pt x="384" y="78"/>
                    </a:lnTo>
                    <a:lnTo>
                      <a:pt x="392" y="76"/>
                    </a:lnTo>
                    <a:lnTo>
                      <a:pt x="392" y="76"/>
                    </a:lnTo>
                    <a:lnTo>
                      <a:pt x="394" y="72"/>
                    </a:lnTo>
                    <a:lnTo>
                      <a:pt x="394" y="68"/>
                    </a:lnTo>
                    <a:lnTo>
                      <a:pt x="392" y="60"/>
                    </a:lnTo>
                    <a:lnTo>
                      <a:pt x="422" y="70"/>
                    </a:lnTo>
                    <a:close/>
                  </a:path>
                </a:pathLst>
              </a:custGeom>
              <a:solidFill>
                <a:srgbClr val="B68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8" name="Freeform 536">
                <a:extLst>
                  <a:ext uri="{FF2B5EF4-FFF2-40B4-BE49-F238E27FC236}">
                    <a16:creationId xmlns:a16="http://schemas.microsoft.com/office/drawing/2014/main" id="{3E9CC8EA-6F96-4D42-9068-B2D8C8979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7030" y="5324299"/>
                <a:ext cx="358652" cy="322179"/>
              </a:xfrm>
              <a:custGeom>
                <a:avLst/>
                <a:gdLst>
                  <a:gd name="T0" fmla="*/ 184 w 354"/>
                  <a:gd name="T1" fmla="*/ 140 h 318"/>
                  <a:gd name="T2" fmla="*/ 184 w 354"/>
                  <a:gd name="T3" fmla="*/ 318 h 318"/>
                  <a:gd name="T4" fmla="*/ 182 w 354"/>
                  <a:gd name="T5" fmla="*/ 316 h 318"/>
                  <a:gd name="T6" fmla="*/ 182 w 354"/>
                  <a:gd name="T7" fmla="*/ 316 h 318"/>
                  <a:gd name="T8" fmla="*/ 0 w 354"/>
                  <a:gd name="T9" fmla="*/ 246 h 318"/>
                  <a:gd name="T10" fmla="*/ 0 w 354"/>
                  <a:gd name="T11" fmla="*/ 68 h 318"/>
                  <a:gd name="T12" fmla="*/ 170 w 354"/>
                  <a:gd name="T13" fmla="*/ 134 h 318"/>
                  <a:gd name="T14" fmla="*/ 172 w 354"/>
                  <a:gd name="T15" fmla="*/ 134 h 318"/>
                  <a:gd name="T16" fmla="*/ 182 w 354"/>
                  <a:gd name="T17" fmla="*/ 138 h 318"/>
                  <a:gd name="T18" fmla="*/ 182 w 354"/>
                  <a:gd name="T19" fmla="*/ 140 h 318"/>
                  <a:gd name="T20" fmla="*/ 184 w 354"/>
                  <a:gd name="T21" fmla="*/ 140 h 318"/>
                  <a:gd name="T22" fmla="*/ 184 w 354"/>
                  <a:gd name="T23" fmla="*/ 110 h 318"/>
                  <a:gd name="T24" fmla="*/ 68 w 354"/>
                  <a:gd name="T25" fmla="*/ 64 h 318"/>
                  <a:gd name="T26" fmla="*/ 184 w 354"/>
                  <a:gd name="T27" fmla="*/ 18 h 318"/>
                  <a:gd name="T28" fmla="*/ 184 w 354"/>
                  <a:gd name="T29" fmla="*/ 110 h 318"/>
                  <a:gd name="T30" fmla="*/ 204 w 354"/>
                  <a:gd name="T31" fmla="*/ 12 h 318"/>
                  <a:gd name="T32" fmla="*/ 228 w 354"/>
                  <a:gd name="T33" fmla="*/ 2 h 318"/>
                  <a:gd name="T34" fmla="*/ 232 w 354"/>
                  <a:gd name="T35" fmla="*/ 0 h 318"/>
                  <a:gd name="T36" fmla="*/ 232 w 354"/>
                  <a:gd name="T37" fmla="*/ 0 h 318"/>
                  <a:gd name="T38" fmla="*/ 234 w 354"/>
                  <a:gd name="T39" fmla="*/ 0 h 318"/>
                  <a:gd name="T40" fmla="*/ 354 w 354"/>
                  <a:gd name="T41" fmla="*/ 50 h 318"/>
                  <a:gd name="T42" fmla="*/ 332 w 354"/>
                  <a:gd name="T43" fmla="*/ 60 h 318"/>
                  <a:gd name="T44" fmla="*/ 330 w 354"/>
                  <a:gd name="T45" fmla="*/ 60 h 318"/>
                  <a:gd name="T46" fmla="*/ 204 w 354"/>
                  <a:gd name="T47" fmla="*/ 110 h 318"/>
                  <a:gd name="T48" fmla="*/ 204 w 354"/>
                  <a:gd name="T49" fmla="*/ 1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4" h="318">
                    <a:moveTo>
                      <a:pt x="184" y="140"/>
                    </a:moveTo>
                    <a:lnTo>
                      <a:pt x="184" y="318"/>
                    </a:lnTo>
                    <a:lnTo>
                      <a:pt x="182" y="316"/>
                    </a:lnTo>
                    <a:lnTo>
                      <a:pt x="182" y="316"/>
                    </a:lnTo>
                    <a:lnTo>
                      <a:pt x="0" y="246"/>
                    </a:lnTo>
                    <a:lnTo>
                      <a:pt x="0" y="68"/>
                    </a:lnTo>
                    <a:lnTo>
                      <a:pt x="170" y="134"/>
                    </a:lnTo>
                    <a:lnTo>
                      <a:pt x="172" y="134"/>
                    </a:lnTo>
                    <a:lnTo>
                      <a:pt x="182" y="138"/>
                    </a:lnTo>
                    <a:lnTo>
                      <a:pt x="182" y="140"/>
                    </a:lnTo>
                    <a:lnTo>
                      <a:pt x="184" y="140"/>
                    </a:lnTo>
                    <a:close/>
                    <a:moveTo>
                      <a:pt x="184" y="110"/>
                    </a:moveTo>
                    <a:lnTo>
                      <a:pt x="68" y="64"/>
                    </a:lnTo>
                    <a:lnTo>
                      <a:pt x="184" y="18"/>
                    </a:lnTo>
                    <a:lnTo>
                      <a:pt x="184" y="110"/>
                    </a:lnTo>
                    <a:close/>
                    <a:moveTo>
                      <a:pt x="204" y="12"/>
                    </a:moveTo>
                    <a:lnTo>
                      <a:pt x="228" y="2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4" y="0"/>
                    </a:lnTo>
                    <a:lnTo>
                      <a:pt x="354" y="50"/>
                    </a:lnTo>
                    <a:lnTo>
                      <a:pt x="332" y="60"/>
                    </a:lnTo>
                    <a:lnTo>
                      <a:pt x="330" y="60"/>
                    </a:lnTo>
                    <a:lnTo>
                      <a:pt x="204" y="110"/>
                    </a:lnTo>
                    <a:lnTo>
                      <a:pt x="204" y="12"/>
                    </a:lnTo>
                    <a:close/>
                  </a:path>
                </a:pathLst>
              </a:custGeom>
              <a:solidFill>
                <a:srgbClr val="7B5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9" name="Freeform 537">
                <a:extLst>
                  <a:ext uri="{FF2B5EF4-FFF2-40B4-BE49-F238E27FC236}">
                    <a16:creationId xmlns:a16="http://schemas.microsoft.com/office/drawing/2014/main" id="{EB31B9D0-226A-43A3-B4D0-875EEEE4D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448" y="5368877"/>
                <a:ext cx="241128" cy="277601"/>
              </a:xfrm>
              <a:custGeom>
                <a:avLst/>
                <a:gdLst>
                  <a:gd name="T0" fmla="*/ 0 w 238"/>
                  <a:gd name="T1" fmla="*/ 96 h 274"/>
                  <a:gd name="T2" fmla="*/ 238 w 238"/>
                  <a:gd name="T3" fmla="*/ 0 h 274"/>
                  <a:gd name="T4" fmla="*/ 238 w 238"/>
                  <a:gd name="T5" fmla="*/ 180 h 274"/>
                  <a:gd name="T6" fmla="*/ 0 w 238"/>
                  <a:gd name="T7" fmla="*/ 274 h 274"/>
                  <a:gd name="T8" fmla="*/ 0 w 238"/>
                  <a:gd name="T9" fmla="*/ 96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74">
                    <a:moveTo>
                      <a:pt x="0" y="96"/>
                    </a:moveTo>
                    <a:lnTo>
                      <a:pt x="238" y="0"/>
                    </a:lnTo>
                    <a:lnTo>
                      <a:pt x="238" y="180"/>
                    </a:lnTo>
                    <a:lnTo>
                      <a:pt x="0" y="274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16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0" name="Freeform 538">
                <a:extLst>
                  <a:ext uri="{FF2B5EF4-FFF2-40B4-BE49-F238E27FC236}">
                    <a16:creationId xmlns:a16="http://schemas.microsoft.com/office/drawing/2014/main" id="{1662D860-E2B8-44A5-A41B-F040E7361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5398" y="4973753"/>
                <a:ext cx="370810" cy="482255"/>
              </a:xfrm>
              <a:custGeom>
                <a:avLst/>
                <a:gdLst>
                  <a:gd name="T0" fmla="*/ 170 w 366"/>
                  <a:gd name="T1" fmla="*/ 130 h 476"/>
                  <a:gd name="T2" fmla="*/ 300 w 366"/>
                  <a:gd name="T3" fmla="*/ 76 h 476"/>
                  <a:gd name="T4" fmla="*/ 330 w 366"/>
                  <a:gd name="T5" fmla="*/ 64 h 476"/>
                  <a:gd name="T6" fmla="*/ 332 w 366"/>
                  <a:gd name="T7" fmla="*/ 66 h 476"/>
                  <a:gd name="T8" fmla="*/ 336 w 366"/>
                  <a:gd name="T9" fmla="*/ 68 h 476"/>
                  <a:gd name="T10" fmla="*/ 338 w 366"/>
                  <a:gd name="T11" fmla="*/ 70 h 476"/>
                  <a:gd name="T12" fmla="*/ 348 w 366"/>
                  <a:gd name="T13" fmla="*/ 174 h 476"/>
                  <a:gd name="T14" fmla="*/ 366 w 366"/>
                  <a:gd name="T15" fmla="*/ 388 h 476"/>
                  <a:gd name="T16" fmla="*/ 364 w 366"/>
                  <a:gd name="T17" fmla="*/ 396 h 476"/>
                  <a:gd name="T18" fmla="*/ 352 w 366"/>
                  <a:gd name="T19" fmla="*/ 400 h 476"/>
                  <a:gd name="T20" fmla="*/ 346 w 366"/>
                  <a:gd name="T21" fmla="*/ 394 h 476"/>
                  <a:gd name="T22" fmla="*/ 238 w 366"/>
                  <a:gd name="T23" fmla="*/ 146 h 476"/>
                  <a:gd name="T24" fmla="*/ 176 w 366"/>
                  <a:gd name="T25" fmla="*/ 466 h 476"/>
                  <a:gd name="T26" fmla="*/ 174 w 366"/>
                  <a:gd name="T27" fmla="*/ 472 h 476"/>
                  <a:gd name="T28" fmla="*/ 164 w 366"/>
                  <a:gd name="T29" fmla="*/ 476 h 476"/>
                  <a:gd name="T30" fmla="*/ 158 w 366"/>
                  <a:gd name="T31" fmla="*/ 472 h 476"/>
                  <a:gd name="T32" fmla="*/ 156 w 366"/>
                  <a:gd name="T33" fmla="*/ 262 h 476"/>
                  <a:gd name="T34" fmla="*/ 24 w 366"/>
                  <a:gd name="T35" fmla="*/ 408 h 476"/>
                  <a:gd name="T36" fmla="*/ 20 w 366"/>
                  <a:gd name="T37" fmla="*/ 414 h 476"/>
                  <a:gd name="T38" fmla="*/ 10 w 366"/>
                  <a:gd name="T39" fmla="*/ 418 h 476"/>
                  <a:gd name="T40" fmla="*/ 4 w 366"/>
                  <a:gd name="T41" fmla="*/ 414 h 476"/>
                  <a:gd name="T42" fmla="*/ 20 w 366"/>
                  <a:gd name="T43" fmla="*/ 200 h 476"/>
                  <a:gd name="T44" fmla="*/ 28 w 366"/>
                  <a:gd name="T45" fmla="*/ 90 h 476"/>
                  <a:gd name="T46" fmla="*/ 30 w 366"/>
                  <a:gd name="T47" fmla="*/ 86 h 476"/>
                  <a:gd name="T48" fmla="*/ 32 w 366"/>
                  <a:gd name="T49" fmla="*/ 82 h 476"/>
                  <a:gd name="T50" fmla="*/ 38 w 366"/>
                  <a:gd name="T51" fmla="*/ 80 h 476"/>
                  <a:gd name="T52" fmla="*/ 138 w 366"/>
                  <a:gd name="T53" fmla="*/ 64 h 476"/>
                  <a:gd name="T54" fmla="*/ 134 w 366"/>
                  <a:gd name="T55" fmla="*/ 116 h 476"/>
                  <a:gd name="T56" fmla="*/ 214 w 366"/>
                  <a:gd name="T57" fmla="*/ 176 h 476"/>
                  <a:gd name="T58" fmla="*/ 214 w 366"/>
                  <a:gd name="T59" fmla="*/ 336 h 476"/>
                  <a:gd name="T60" fmla="*/ 204 w 366"/>
                  <a:gd name="T61" fmla="*/ 338 h 476"/>
                  <a:gd name="T62" fmla="*/ 198 w 366"/>
                  <a:gd name="T63" fmla="*/ 336 h 476"/>
                  <a:gd name="T64" fmla="*/ 194 w 366"/>
                  <a:gd name="T65" fmla="*/ 180 h 476"/>
                  <a:gd name="T66" fmla="*/ 50 w 366"/>
                  <a:gd name="T67" fmla="*/ 106 h 476"/>
                  <a:gd name="T68" fmla="*/ 184 w 366"/>
                  <a:gd name="T69" fmla="*/ 38 h 476"/>
                  <a:gd name="T70" fmla="*/ 150 w 366"/>
                  <a:gd name="T71" fmla="*/ 34 h 476"/>
                  <a:gd name="T72" fmla="*/ 140 w 366"/>
                  <a:gd name="T73" fmla="*/ 28 h 476"/>
                  <a:gd name="T74" fmla="*/ 134 w 366"/>
                  <a:gd name="T75" fmla="*/ 16 h 476"/>
                  <a:gd name="T76" fmla="*/ 150 w 366"/>
                  <a:gd name="T77" fmla="*/ 6 h 476"/>
                  <a:gd name="T78" fmla="*/ 184 w 366"/>
                  <a:gd name="T79" fmla="*/ 0 h 476"/>
                  <a:gd name="T80" fmla="*/ 220 w 366"/>
                  <a:gd name="T81" fmla="*/ 6 h 476"/>
                  <a:gd name="T82" fmla="*/ 234 w 366"/>
                  <a:gd name="T83" fmla="*/ 18 h 476"/>
                  <a:gd name="T84" fmla="*/ 230 w 366"/>
                  <a:gd name="T85" fmla="*/ 28 h 476"/>
                  <a:gd name="T86" fmla="*/ 220 w 366"/>
                  <a:gd name="T87" fmla="*/ 34 h 476"/>
                  <a:gd name="T88" fmla="*/ 184 w 366"/>
                  <a:gd name="T89" fmla="*/ 38 h 476"/>
                  <a:gd name="T90" fmla="*/ 320 w 366"/>
                  <a:gd name="T91" fmla="*/ 92 h 476"/>
                  <a:gd name="T92" fmla="*/ 212 w 366"/>
                  <a:gd name="T93" fmla="*/ 22 h 476"/>
                  <a:gd name="T94" fmla="*/ 214 w 366"/>
                  <a:gd name="T95" fmla="*/ 18 h 476"/>
                  <a:gd name="T96" fmla="*/ 212 w 366"/>
                  <a:gd name="T97" fmla="*/ 14 h 476"/>
                  <a:gd name="T98" fmla="*/ 196 w 366"/>
                  <a:gd name="T99" fmla="*/ 8 h 476"/>
                  <a:gd name="T100" fmla="*/ 172 w 366"/>
                  <a:gd name="T101" fmla="*/ 8 h 476"/>
                  <a:gd name="T102" fmla="*/ 158 w 366"/>
                  <a:gd name="T103" fmla="*/ 12 h 476"/>
                  <a:gd name="T104" fmla="*/ 154 w 366"/>
                  <a:gd name="T105" fmla="*/ 20 h 476"/>
                  <a:gd name="T106" fmla="*/ 164 w 366"/>
                  <a:gd name="T107" fmla="*/ 28 h 476"/>
                  <a:gd name="T108" fmla="*/ 184 w 366"/>
                  <a:gd name="T109" fmla="*/ 30 h 476"/>
                  <a:gd name="T110" fmla="*/ 204 w 366"/>
                  <a:gd name="T111" fmla="*/ 28 h 476"/>
                  <a:gd name="T112" fmla="*/ 212 w 366"/>
                  <a:gd name="T113" fmla="*/ 22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6" h="476">
                    <a:moveTo>
                      <a:pt x="134" y="116"/>
                    </a:moveTo>
                    <a:lnTo>
                      <a:pt x="168" y="128"/>
                    </a:lnTo>
                    <a:lnTo>
                      <a:pt x="170" y="130"/>
                    </a:lnTo>
                    <a:lnTo>
                      <a:pt x="216" y="110"/>
                    </a:lnTo>
                    <a:lnTo>
                      <a:pt x="214" y="110"/>
                    </a:lnTo>
                    <a:lnTo>
                      <a:pt x="300" y="76"/>
                    </a:lnTo>
                    <a:lnTo>
                      <a:pt x="238" y="52"/>
                    </a:lnTo>
                    <a:lnTo>
                      <a:pt x="238" y="28"/>
                    </a:lnTo>
                    <a:lnTo>
                      <a:pt x="330" y="64"/>
                    </a:lnTo>
                    <a:lnTo>
                      <a:pt x="330" y="64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34" y="66"/>
                    </a:lnTo>
                    <a:lnTo>
                      <a:pt x="336" y="68"/>
                    </a:lnTo>
                    <a:lnTo>
                      <a:pt x="336" y="68"/>
                    </a:lnTo>
                    <a:lnTo>
                      <a:pt x="336" y="70"/>
                    </a:lnTo>
                    <a:lnTo>
                      <a:pt x="338" y="70"/>
                    </a:lnTo>
                    <a:lnTo>
                      <a:pt x="338" y="70"/>
                    </a:lnTo>
                    <a:lnTo>
                      <a:pt x="338" y="74"/>
                    </a:lnTo>
                    <a:lnTo>
                      <a:pt x="338" y="76"/>
                    </a:lnTo>
                    <a:lnTo>
                      <a:pt x="348" y="174"/>
                    </a:lnTo>
                    <a:lnTo>
                      <a:pt x="348" y="176"/>
                    </a:lnTo>
                    <a:lnTo>
                      <a:pt x="366" y="388"/>
                    </a:lnTo>
                    <a:lnTo>
                      <a:pt x="366" y="388"/>
                    </a:lnTo>
                    <a:lnTo>
                      <a:pt x="366" y="392"/>
                    </a:lnTo>
                    <a:lnTo>
                      <a:pt x="364" y="396"/>
                    </a:lnTo>
                    <a:lnTo>
                      <a:pt x="364" y="396"/>
                    </a:lnTo>
                    <a:lnTo>
                      <a:pt x="356" y="400"/>
                    </a:lnTo>
                    <a:lnTo>
                      <a:pt x="356" y="400"/>
                    </a:lnTo>
                    <a:lnTo>
                      <a:pt x="352" y="400"/>
                    </a:lnTo>
                    <a:lnTo>
                      <a:pt x="350" y="398"/>
                    </a:lnTo>
                    <a:lnTo>
                      <a:pt x="350" y="398"/>
                    </a:lnTo>
                    <a:lnTo>
                      <a:pt x="346" y="394"/>
                    </a:lnTo>
                    <a:lnTo>
                      <a:pt x="346" y="390"/>
                    </a:lnTo>
                    <a:lnTo>
                      <a:pt x="326" y="184"/>
                    </a:lnTo>
                    <a:lnTo>
                      <a:pt x="238" y="146"/>
                    </a:lnTo>
                    <a:lnTo>
                      <a:pt x="238" y="124"/>
                    </a:lnTo>
                    <a:lnTo>
                      <a:pt x="176" y="150"/>
                    </a:lnTo>
                    <a:lnTo>
                      <a:pt x="176" y="466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74" y="472"/>
                    </a:lnTo>
                    <a:lnTo>
                      <a:pt x="174" y="472"/>
                    </a:lnTo>
                    <a:lnTo>
                      <a:pt x="170" y="474"/>
                    </a:lnTo>
                    <a:lnTo>
                      <a:pt x="164" y="476"/>
                    </a:lnTo>
                    <a:lnTo>
                      <a:pt x="164" y="476"/>
                    </a:lnTo>
                    <a:lnTo>
                      <a:pt x="162" y="474"/>
                    </a:lnTo>
                    <a:lnTo>
                      <a:pt x="158" y="472"/>
                    </a:lnTo>
                    <a:lnTo>
                      <a:pt x="158" y="472"/>
                    </a:lnTo>
                    <a:lnTo>
                      <a:pt x="156" y="466"/>
                    </a:lnTo>
                    <a:lnTo>
                      <a:pt x="156" y="262"/>
                    </a:lnTo>
                    <a:lnTo>
                      <a:pt x="40" y="216"/>
                    </a:lnTo>
                    <a:lnTo>
                      <a:pt x="24" y="408"/>
                    </a:lnTo>
                    <a:lnTo>
                      <a:pt x="24" y="408"/>
                    </a:lnTo>
                    <a:lnTo>
                      <a:pt x="22" y="412"/>
                    </a:lnTo>
                    <a:lnTo>
                      <a:pt x="20" y="414"/>
                    </a:lnTo>
                    <a:lnTo>
                      <a:pt x="20" y="414"/>
                    </a:lnTo>
                    <a:lnTo>
                      <a:pt x="16" y="416"/>
                    </a:lnTo>
                    <a:lnTo>
                      <a:pt x="10" y="418"/>
                    </a:lnTo>
                    <a:lnTo>
                      <a:pt x="10" y="418"/>
                    </a:lnTo>
                    <a:lnTo>
                      <a:pt x="6" y="416"/>
                    </a:lnTo>
                    <a:lnTo>
                      <a:pt x="4" y="414"/>
                    </a:lnTo>
                    <a:lnTo>
                      <a:pt x="4" y="414"/>
                    </a:lnTo>
                    <a:lnTo>
                      <a:pt x="2" y="410"/>
                    </a:lnTo>
                    <a:lnTo>
                      <a:pt x="0" y="406"/>
                    </a:lnTo>
                    <a:lnTo>
                      <a:pt x="20" y="200"/>
                    </a:lnTo>
                    <a:lnTo>
                      <a:pt x="20" y="200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30" y="86"/>
                    </a:lnTo>
                    <a:lnTo>
                      <a:pt x="30" y="86"/>
                    </a:lnTo>
                    <a:lnTo>
                      <a:pt x="30" y="84"/>
                    </a:lnTo>
                    <a:lnTo>
                      <a:pt x="32" y="82"/>
                    </a:lnTo>
                    <a:lnTo>
                      <a:pt x="32" y="82"/>
                    </a:lnTo>
                    <a:lnTo>
                      <a:pt x="32" y="82"/>
                    </a:lnTo>
                    <a:lnTo>
                      <a:pt x="36" y="80"/>
                    </a:lnTo>
                    <a:lnTo>
                      <a:pt x="38" y="80"/>
                    </a:lnTo>
                    <a:lnTo>
                      <a:pt x="134" y="40"/>
                    </a:lnTo>
                    <a:lnTo>
                      <a:pt x="138" y="40"/>
                    </a:lnTo>
                    <a:lnTo>
                      <a:pt x="138" y="64"/>
                    </a:lnTo>
                    <a:lnTo>
                      <a:pt x="134" y="64"/>
                    </a:lnTo>
                    <a:lnTo>
                      <a:pt x="70" y="90"/>
                    </a:lnTo>
                    <a:lnTo>
                      <a:pt x="134" y="116"/>
                    </a:lnTo>
                    <a:close/>
                    <a:moveTo>
                      <a:pt x="194" y="180"/>
                    </a:moveTo>
                    <a:lnTo>
                      <a:pt x="194" y="180"/>
                    </a:lnTo>
                    <a:lnTo>
                      <a:pt x="214" y="176"/>
                    </a:lnTo>
                    <a:lnTo>
                      <a:pt x="214" y="328"/>
                    </a:lnTo>
                    <a:lnTo>
                      <a:pt x="214" y="328"/>
                    </a:lnTo>
                    <a:lnTo>
                      <a:pt x="214" y="336"/>
                    </a:lnTo>
                    <a:lnTo>
                      <a:pt x="214" y="336"/>
                    </a:lnTo>
                    <a:lnTo>
                      <a:pt x="204" y="338"/>
                    </a:lnTo>
                    <a:lnTo>
                      <a:pt x="204" y="338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8" y="336"/>
                    </a:lnTo>
                    <a:lnTo>
                      <a:pt x="194" y="332"/>
                    </a:lnTo>
                    <a:lnTo>
                      <a:pt x="194" y="328"/>
                    </a:lnTo>
                    <a:lnTo>
                      <a:pt x="194" y="180"/>
                    </a:lnTo>
                    <a:close/>
                    <a:moveTo>
                      <a:pt x="156" y="240"/>
                    </a:moveTo>
                    <a:lnTo>
                      <a:pt x="156" y="146"/>
                    </a:lnTo>
                    <a:lnTo>
                      <a:pt x="50" y="106"/>
                    </a:lnTo>
                    <a:lnTo>
                      <a:pt x="42" y="192"/>
                    </a:lnTo>
                    <a:lnTo>
                      <a:pt x="156" y="240"/>
                    </a:lnTo>
                    <a:close/>
                    <a:moveTo>
                      <a:pt x="184" y="38"/>
                    </a:moveTo>
                    <a:lnTo>
                      <a:pt x="184" y="38"/>
                    </a:lnTo>
                    <a:lnTo>
                      <a:pt x="166" y="38"/>
                    </a:lnTo>
                    <a:lnTo>
                      <a:pt x="150" y="34"/>
                    </a:lnTo>
                    <a:lnTo>
                      <a:pt x="150" y="34"/>
                    </a:lnTo>
                    <a:lnTo>
                      <a:pt x="150" y="34"/>
                    </a:lnTo>
                    <a:lnTo>
                      <a:pt x="140" y="28"/>
                    </a:lnTo>
                    <a:lnTo>
                      <a:pt x="134" y="22"/>
                    </a:lnTo>
                    <a:lnTo>
                      <a:pt x="134" y="16"/>
                    </a:lnTo>
                    <a:lnTo>
                      <a:pt x="134" y="16"/>
                    </a:lnTo>
                    <a:lnTo>
                      <a:pt x="140" y="10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66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204" y="0"/>
                    </a:lnTo>
                    <a:lnTo>
                      <a:pt x="220" y="6"/>
                    </a:lnTo>
                    <a:lnTo>
                      <a:pt x="220" y="6"/>
                    </a:lnTo>
                    <a:lnTo>
                      <a:pt x="230" y="12"/>
                    </a:lnTo>
                    <a:lnTo>
                      <a:pt x="234" y="14"/>
                    </a:lnTo>
                    <a:lnTo>
                      <a:pt x="234" y="18"/>
                    </a:lnTo>
                    <a:lnTo>
                      <a:pt x="234" y="20"/>
                    </a:lnTo>
                    <a:lnTo>
                      <a:pt x="234" y="20"/>
                    </a:lnTo>
                    <a:lnTo>
                      <a:pt x="230" y="28"/>
                    </a:lnTo>
                    <a:lnTo>
                      <a:pt x="230" y="28"/>
                    </a:lnTo>
                    <a:lnTo>
                      <a:pt x="220" y="34"/>
                    </a:lnTo>
                    <a:lnTo>
                      <a:pt x="220" y="34"/>
                    </a:lnTo>
                    <a:lnTo>
                      <a:pt x="204" y="38"/>
                    </a:lnTo>
                    <a:lnTo>
                      <a:pt x="184" y="38"/>
                    </a:lnTo>
                    <a:lnTo>
                      <a:pt x="184" y="38"/>
                    </a:lnTo>
                    <a:close/>
                    <a:moveTo>
                      <a:pt x="238" y="124"/>
                    </a:moveTo>
                    <a:lnTo>
                      <a:pt x="324" y="160"/>
                    </a:lnTo>
                    <a:lnTo>
                      <a:pt x="320" y="92"/>
                    </a:lnTo>
                    <a:lnTo>
                      <a:pt x="238" y="124"/>
                    </a:lnTo>
                    <a:close/>
                    <a:moveTo>
                      <a:pt x="212" y="22"/>
                    </a:moveTo>
                    <a:lnTo>
                      <a:pt x="212" y="22"/>
                    </a:lnTo>
                    <a:lnTo>
                      <a:pt x="214" y="22"/>
                    </a:lnTo>
                    <a:lnTo>
                      <a:pt x="214" y="20"/>
                    </a:lnTo>
                    <a:lnTo>
                      <a:pt x="214" y="18"/>
                    </a:lnTo>
                    <a:lnTo>
                      <a:pt x="214" y="18"/>
                    </a:lnTo>
                    <a:lnTo>
                      <a:pt x="214" y="16"/>
                    </a:lnTo>
                    <a:lnTo>
                      <a:pt x="212" y="14"/>
                    </a:lnTo>
                    <a:lnTo>
                      <a:pt x="204" y="10"/>
                    </a:lnTo>
                    <a:lnTo>
                      <a:pt x="204" y="10"/>
                    </a:lnTo>
                    <a:lnTo>
                      <a:pt x="196" y="8"/>
                    </a:lnTo>
                    <a:lnTo>
                      <a:pt x="184" y="6"/>
                    </a:lnTo>
                    <a:lnTo>
                      <a:pt x="184" y="6"/>
                    </a:lnTo>
                    <a:lnTo>
                      <a:pt x="172" y="8"/>
                    </a:lnTo>
                    <a:lnTo>
                      <a:pt x="162" y="10"/>
                    </a:lnTo>
                    <a:lnTo>
                      <a:pt x="162" y="10"/>
                    </a:lnTo>
                    <a:lnTo>
                      <a:pt x="158" y="12"/>
                    </a:lnTo>
                    <a:lnTo>
                      <a:pt x="154" y="16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62" y="28"/>
                    </a:lnTo>
                    <a:lnTo>
                      <a:pt x="162" y="28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74" y="30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96" y="30"/>
                    </a:lnTo>
                    <a:lnTo>
                      <a:pt x="204" y="28"/>
                    </a:lnTo>
                    <a:lnTo>
                      <a:pt x="204" y="28"/>
                    </a:lnTo>
                    <a:lnTo>
                      <a:pt x="212" y="22"/>
                    </a:lnTo>
                    <a:lnTo>
                      <a:pt x="212" y="22"/>
                    </a:lnTo>
                    <a:close/>
                  </a:path>
                </a:pathLst>
              </a:custGeom>
              <a:solidFill>
                <a:srgbClr val="7B5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1" name="Freeform 540">
                <a:extLst>
                  <a:ext uri="{FF2B5EF4-FFF2-40B4-BE49-F238E27FC236}">
                    <a16:creationId xmlns:a16="http://schemas.microsoft.com/office/drawing/2014/main" id="{F32A10C2-9A7E-43A2-85B2-5FE3BA8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816" y="5002121"/>
                <a:ext cx="50657" cy="95235"/>
              </a:xfrm>
              <a:custGeom>
                <a:avLst/>
                <a:gdLst>
                  <a:gd name="T0" fmla="*/ 30 w 50"/>
                  <a:gd name="T1" fmla="*/ 82 h 94"/>
                  <a:gd name="T2" fmla="*/ 0 w 50"/>
                  <a:gd name="T3" fmla="*/ 94 h 94"/>
                  <a:gd name="T4" fmla="*/ 0 w 50"/>
                  <a:gd name="T5" fmla="*/ 10 h 94"/>
                  <a:gd name="T6" fmla="*/ 0 w 50"/>
                  <a:gd name="T7" fmla="*/ 10 h 94"/>
                  <a:gd name="T8" fmla="*/ 20 w 50"/>
                  <a:gd name="T9" fmla="*/ 10 h 94"/>
                  <a:gd name="T10" fmla="*/ 36 w 50"/>
                  <a:gd name="T11" fmla="*/ 6 h 94"/>
                  <a:gd name="T12" fmla="*/ 36 w 50"/>
                  <a:gd name="T13" fmla="*/ 6 h 94"/>
                  <a:gd name="T14" fmla="*/ 46 w 50"/>
                  <a:gd name="T15" fmla="*/ 0 h 94"/>
                  <a:gd name="T16" fmla="*/ 50 w 50"/>
                  <a:gd name="T17" fmla="*/ 0 h 94"/>
                  <a:gd name="T18" fmla="*/ 50 w 50"/>
                  <a:gd name="T19" fmla="*/ 72 h 94"/>
                  <a:gd name="T20" fmla="*/ 26 w 50"/>
                  <a:gd name="T21" fmla="*/ 82 h 94"/>
                  <a:gd name="T22" fmla="*/ 30 w 50"/>
                  <a:gd name="T23" fmla="*/ 8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4">
                    <a:moveTo>
                      <a:pt x="30" y="82"/>
                    </a:moveTo>
                    <a:lnTo>
                      <a:pt x="0" y="9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0" y="10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72"/>
                    </a:lnTo>
                    <a:lnTo>
                      <a:pt x="26" y="82"/>
                    </a:lnTo>
                    <a:lnTo>
                      <a:pt x="30" y="82"/>
                    </a:lnTo>
                    <a:close/>
                  </a:path>
                </a:pathLst>
              </a:custGeom>
              <a:solidFill>
                <a:srgbClr val="F1EE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2" name="Freeform 541">
                <a:extLst>
                  <a:ext uri="{FF2B5EF4-FFF2-40B4-BE49-F238E27FC236}">
                    <a16:creationId xmlns:a16="http://schemas.microsoft.com/office/drawing/2014/main" id="{7DEB1634-343C-4274-99AD-9F6C1320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159" y="4996042"/>
                <a:ext cx="50657" cy="107393"/>
              </a:xfrm>
              <a:custGeom>
                <a:avLst/>
                <a:gdLst>
                  <a:gd name="T0" fmla="*/ 50 w 50"/>
                  <a:gd name="T1" fmla="*/ 100 h 106"/>
                  <a:gd name="T2" fmla="*/ 34 w 50"/>
                  <a:gd name="T3" fmla="*/ 106 h 106"/>
                  <a:gd name="T4" fmla="*/ 0 w 50"/>
                  <a:gd name="T5" fmla="*/ 94 h 106"/>
                  <a:gd name="T6" fmla="*/ 0 w 50"/>
                  <a:gd name="T7" fmla="*/ 42 h 106"/>
                  <a:gd name="T8" fmla="*/ 4 w 50"/>
                  <a:gd name="T9" fmla="*/ 42 h 106"/>
                  <a:gd name="T10" fmla="*/ 4 w 50"/>
                  <a:gd name="T11" fmla="*/ 18 h 106"/>
                  <a:gd name="T12" fmla="*/ 0 w 50"/>
                  <a:gd name="T13" fmla="*/ 18 h 106"/>
                  <a:gd name="T14" fmla="*/ 0 w 50"/>
                  <a:gd name="T15" fmla="*/ 0 h 106"/>
                  <a:gd name="T16" fmla="*/ 0 w 50"/>
                  <a:gd name="T17" fmla="*/ 0 h 106"/>
                  <a:gd name="T18" fmla="*/ 6 w 50"/>
                  <a:gd name="T19" fmla="*/ 6 h 106"/>
                  <a:gd name="T20" fmla="*/ 16 w 50"/>
                  <a:gd name="T21" fmla="*/ 12 h 106"/>
                  <a:gd name="T22" fmla="*/ 16 w 50"/>
                  <a:gd name="T23" fmla="*/ 12 h 106"/>
                  <a:gd name="T24" fmla="*/ 16 w 50"/>
                  <a:gd name="T25" fmla="*/ 12 h 106"/>
                  <a:gd name="T26" fmla="*/ 32 w 50"/>
                  <a:gd name="T27" fmla="*/ 16 h 106"/>
                  <a:gd name="T28" fmla="*/ 50 w 50"/>
                  <a:gd name="T29" fmla="*/ 16 h 106"/>
                  <a:gd name="T30" fmla="*/ 50 w 50"/>
                  <a:gd name="T31" fmla="*/ 10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06">
                    <a:moveTo>
                      <a:pt x="50" y="100"/>
                    </a:moveTo>
                    <a:lnTo>
                      <a:pt x="34" y="106"/>
                    </a:lnTo>
                    <a:lnTo>
                      <a:pt x="0" y="94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32" y="16"/>
                    </a:lnTo>
                    <a:lnTo>
                      <a:pt x="50" y="16"/>
                    </a:lnTo>
                    <a:lnTo>
                      <a:pt x="50" y="10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93040" tIns="96522" rIns="193040" bIns="96522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19" name="Group 62">
              <a:extLst>
                <a:ext uri="{FF2B5EF4-FFF2-40B4-BE49-F238E27FC236}">
                  <a16:creationId xmlns:a16="http://schemas.microsoft.com/office/drawing/2014/main" id="{0F2EE1AF-D71A-46FC-8758-74AC9A9D7AED}"/>
                </a:ext>
              </a:extLst>
            </p:cNvPr>
            <p:cNvGrpSpPr/>
            <p:nvPr/>
          </p:nvGrpSpPr>
          <p:grpSpPr>
            <a:xfrm>
              <a:off x="660399" y="2063949"/>
              <a:ext cx="2330196" cy="3009148"/>
              <a:chOff x="498861" y="2031592"/>
              <a:chExt cx="2301858" cy="2972554"/>
            </a:xfrm>
            <a:solidFill>
              <a:schemeClr val="bg2">
                <a:lumMod val="10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Freeform 529">
                <a:extLst>
                  <a:ext uri="{FF2B5EF4-FFF2-40B4-BE49-F238E27FC236}">
                    <a16:creationId xmlns:a16="http://schemas.microsoft.com/office/drawing/2014/main" id="{EDBC5136-B583-4A0F-937E-DE419AD831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8027" y="2035645"/>
                <a:ext cx="1132692" cy="2863136"/>
              </a:xfrm>
              <a:custGeom>
                <a:avLst/>
                <a:gdLst>
                  <a:gd name="T0" fmla="*/ 64 w 1118"/>
                  <a:gd name="T1" fmla="*/ 2820 h 2826"/>
                  <a:gd name="T2" fmla="*/ 152 w 1118"/>
                  <a:gd name="T3" fmla="*/ 2798 h 2826"/>
                  <a:gd name="T4" fmla="*/ 190 w 1118"/>
                  <a:gd name="T5" fmla="*/ 2780 h 2826"/>
                  <a:gd name="T6" fmla="*/ 238 w 1118"/>
                  <a:gd name="T7" fmla="*/ 2750 h 2826"/>
                  <a:gd name="T8" fmla="*/ 258 w 1118"/>
                  <a:gd name="T9" fmla="*/ 2728 h 2826"/>
                  <a:gd name="T10" fmla="*/ 274 w 1118"/>
                  <a:gd name="T11" fmla="*/ 2690 h 2826"/>
                  <a:gd name="T12" fmla="*/ 770 w 1118"/>
                  <a:gd name="T13" fmla="*/ 1686 h 2826"/>
                  <a:gd name="T14" fmla="*/ 820 w 1118"/>
                  <a:gd name="T15" fmla="*/ 1556 h 2826"/>
                  <a:gd name="T16" fmla="*/ 868 w 1118"/>
                  <a:gd name="T17" fmla="*/ 1350 h 2826"/>
                  <a:gd name="T18" fmla="*/ 884 w 1118"/>
                  <a:gd name="T19" fmla="*/ 1128 h 2826"/>
                  <a:gd name="T20" fmla="*/ 880 w 1118"/>
                  <a:gd name="T21" fmla="*/ 1012 h 2826"/>
                  <a:gd name="T22" fmla="*/ 858 w 1118"/>
                  <a:gd name="T23" fmla="*/ 846 h 2826"/>
                  <a:gd name="T24" fmla="*/ 818 w 1118"/>
                  <a:gd name="T25" fmla="*/ 692 h 2826"/>
                  <a:gd name="T26" fmla="*/ 760 w 1118"/>
                  <a:gd name="T27" fmla="*/ 546 h 2826"/>
                  <a:gd name="T28" fmla="*/ 682 w 1118"/>
                  <a:gd name="T29" fmla="*/ 410 h 2826"/>
                  <a:gd name="T30" fmla="*/ 618 w 1118"/>
                  <a:gd name="T31" fmla="*/ 326 h 2826"/>
                  <a:gd name="T32" fmla="*/ 526 w 1118"/>
                  <a:gd name="T33" fmla="*/ 222 h 2826"/>
                  <a:gd name="T34" fmla="*/ 428 w 1118"/>
                  <a:gd name="T35" fmla="*/ 140 h 2826"/>
                  <a:gd name="T36" fmla="*/ 322 w 1118"/>
                  <a:gd name="T37" fmla="*/ 74 h 2826"/>
                  <a:gd name="T38" fmla="*/ 210 w 1118"/>
                  <a:gd name="T39" fmla="*/ 30 h 2826"/>
                  <a:gd name="T40" fmla="*/ 90 w 1118"/>
                  <a:gd name="T41" fmla="*/ 4 h 2826"/>
                  <a:gd name="T42" fmla="*/ 102 w 1118"/>
                  <a:gd name="T43" fmla="*/ 4 h 2826"/>
                  <a:gd name="T44" fmla="*/ 256 w 1118"/>
                  <a:gd name="T45" fmla="*/ 28 h 2826"/>
                  <a:gd name="T46" fmla="*/ 400 w 1118"/>
                  <a:gd name="T47" fmla="*/ 72 h 2826"/>
                  <a:gd name="T48" fmla="*/ 536 w 1118"/>
                  <a:gd name="T49" fmla="*/ 138 h 2826"/>
                  <a:gd name="T50" fmla="*/ 664 w 1118"/>
                  <a:gd name="T51" fmla="*/ 222 h 2826"/>
                  <a:gd name="T52" fmla="*/ 784 w 1118"/>
                  <a:gd name="T53" fmla="*/ 328 h 2826"/>
                  <a:gd name="T54" fmla="*/ 862 w 1118"/>
                  <a:gd name="T55" fmla="*/ 414 h 2826"/>
                  <a:gd name="T56" fmla="*/ 960 w 1118"/>
                  <a:gd name="T57" fmla="*/ 550 h 2826"/>
                  <a:gd name="T58" fmla="*/ 1034 w 1118"/>
                  <a:gd name="T59" fmla="*/ 696 h 2826"/>
                  <a:gd name="T60" fmla="*/ 1084 w 1118"/>
                  <a:gd name="T61" fmla="*/ 852 h 2826"/>
                  <a:gd name="T62" fmla="*/ 1112 w 1118"/>
                  <a:gd name="T63" fmla="*/ 1016 h 2826"/>
                  <a:gd name="T64" fmla="*/ 1118 w 1118"/>
                  <a:gd name="T65" fmla="*/ 1132 h 2826"/>
                  <a:gd name="T66" fmla="*/ 1098 w 1118"/>
                  <a:gd name="T67" fmla="*/ 1356 h 2826"/>
                  <a:gd name="T68" fmla="*/ 1050 w 1118"/>
                  <a:gd name="T69" fmla="*/ 1528 h 2826"/>
                  <a:gd name="T70" fmla="*/ 1008 w 1118"/>
                  <a:gd name="T71" fmla="*/ 1626 h 2826"/>
                  <a:gd name="T72" fmla="*/ 974 w 1118"/>
                  <a:gd name="T73" fmla="*/ 1690 h 2826"/>
                  <a:gd name="T74" fmla="*/ 350 w 1118"/>
                  <a:gd name="T75" fmla="*/ 2690 h 2826"/>
                  <a:gd name="T76" fmla="*/ 338 w 1118"/>
                  <a:gd name="T77" fmla="*/ 2716 h 2826"/>
                  <a:gd name="T78" fmla="*/ 318 w 1118"/>
                  <a:gd name="T79" fmla="*/ 2740 h 2826"/>
                  <a:gd name="T80" fmla="*/ 266 w 1118"/>
                  <a:gd name="T81" fmla="*/ 2772 h 2826"/>
                  <a:gd name="T82" fmla="*/ 218 w 1118"/>
                  <a:gd name="T83" fmla="*/ 2792 h 2826"/>
                  <a:gd name="T84" fmla="*/ 138 w 1118"/>
                  <a:gd name="T85" fmla="*/ 2812 h 2826"/>
                  <a:gd name="T86" fmla="*/ 48 w 1118"/>
                  <a:gd name="T87" fmla="*/ 2824 h 2826"/>
                  <a:gd name="T88" fmla="*/ 0 w 1118"/>
                  <a:gd name="T89" fmla="*/ 2826 h 2826"/>
                  <a:gd name="T90" fmla="*/ 24 w 1118"/>
                  <a:gd name="T91" fmla="*/ 2 h 2826"/>
                  <a:gd name="T92" fmla="*/ 90 w 1118"/>
                  <a:gd name="T93" fmla="*/ 26 h 2826"/>
                  <a:gd name="T94" fmla="*/ 152 w 1118"/>
                  <a:gd name="T95" fmla="*/ 68 h 2826"/>
                  <a:gd name="T96" fmla="*/ 210 w 1118"/>
                  <a:gd name="T97" fmla="*/ 134 h 2826"/>
                  <a:gd name="T98" fmla="*/ 266 w 1118"/>
                  <a:gd name="T99" fmla="*/ 220 h 2826"/>
                  <a:gd name="T100" fmla="*/ 316 w 1118"/>
                  <a:gd name="T101" fmla="*/ 326 h 2826"/>
                  <a:gd name="T102" fmla="*/ 350 w 1118"/>
                  <a:gd name="T103" fmla="*/ 412 h 2826"/>
                  <a:gd name="T104" fmla="*/ 390 w 1118"/>
                  <a:gd name="T105" fmla="*/ 548 h 2826"/>
                  <a:gd name="T106" fmla="*/ 422 w 1118"/>
                  <a:gd name="T107" fmla="*/ 694 h 2826"/>
                  <a:gd name="T108" fmla="*/ 448 w 1118"/>
                  <a:gd name="T109" fmla="*/ 904 h 2826"/>
                  <a:gd name="T110" fmla="*/ 456 w 1118"/>
                  <a:gd name="T111" fmla="*/ 1130 h 2826"/>
                  <a:gd name="T112" fmla="*/ 448 w 1118"/>
                  <a:gd name="T113" fmla="*/ 1354 h 2826"/>
                  <a:gd name="T114" fmla="*/ 422 w 1118"/>
                  <a:gd name="T115" fmla="*/ 1560 h 2826"/>
                  <a:gd name="T116" fmla="*/ 396 w 1118"/>
                  <a:gd name="T117" fmla="*/ 1688 h 2826"/>
                  <a:gd name="T118" fmla="*/ 136 w 1118"/>
                  <a:gd name="T119" fmla="*/ 2690 h 2826"/>
                  <a:gd name="T120" fmla="*/ 122 w 1118"/>
                  <a:gd name="T121" fmla="*/ 2740 h 2826"/>
                  <a:gd name="T122" fmla="*/ 90 w 1118"/>
                  <a:gd name="T123" fmla="*/ 2782 h 2826"/>
                  <a:gd name="T124" fmla="*/ 26 w 1118"/>
                  <a:gd name="T125" fmla="*/ 2820 h 2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18" h="2826">
                    <a:moveTo>
                      <a:pt x="14" y="2826"/>
                    </a:moveTo>
                    <a:lnTo>
                      <a:pt x="14" y="2826"/>
                    </a:lnTo>
                    <a:lnTo>
                      <a:pt x="64" y="2820"/>
                    </a:lnTo>
                    <a:lnTo>
                      <a:pt x="110" y="2812"/>
                    </a:lnTo>
                    <a:lnTo>
                      <a:pt x="132" y="2806"/>
                    </a:lnTo>
                    <a:lnTo>
                      <a:pt x="152" y="2798"/>
                    </a:lnTo>
                    <a:lnTo>
                      <a:pt x="172" y="2790"/>
                    </a:lnTo>
                    <a:lnTo>
                      <a:pt x="190" y="2780"/>
                    </a:lnTo>
                    <a:lnTo>
                      <a:pt x="190" y="2780"/>
                    </a:lnTo>
                    <a:lnTo>
                      <a:pt x="208" y="2770"/>
                    </a:lnTo>
                    <a:lnTo>
                      <a:pt x="224" y="2760"/>
                    </a:lnTo>
                    <a:lnTo>
                      <a:pt x="238" y="2750"/>
                    </a:lnTo>
                    <a:lnTo>
                      <a:pt x="250" y="2740"/>
                    </a:lnTo>
                    <a:lnTo>
                      <a:pt x="250" y="2740"/>
                    </a:lnTo>
                    <a:lnTo>
                      <a:pt x="258" y="2728"/>
                    </a:lnTo>
                    <a:lnTo>
                      <a:pt x="266" y="2716"/>
                    </a:lnTo>
                    <a:lnTo>
                      <a:pt x="272" y="2704"/>
                    </a:lnTo>
                    <a:lnTo>
                      <a:pt x="274" y="2690"/>
                    </a:lnTo>
                    <a:lnTo>
                      <a:pt x="738" y="1752"/>
                    </a:lnTo>
                    <a:lnTo>
                      <a:pt x="738" y="1752"/>
                    </a:lnTo>
                    <a:lnTo>
                      <a:pt x="770" y="1686"/>
                    </a:lnTo>
                    <a:lnTo>
                      <a:pt x="770" y="1686"/>
                    </a:lnTo>
                    <a:lnTo>
                      <a:pt x="796" y="1622"/>
                    </a:lnTo>
                    <a:lnTo>
                      <a:pt x="820" y="1556"/>
                    </a:lnTo>
                    <a:lnTo>
                      <a:pt x="840" y="1490"/>
                    </a:lnTo>
                    <a:lnTo>
                      <a:pt x="856" y="1420"/>
                    </a:lnTo>
                    <a:lnTo>
                      <a:pt x="868" y="1350"/>
                    </a:lnTo>
                    <a:lnTo>
                      <a:pt x="878" y="1278"/>
                    </a:lnTo>
                    <a:lnTo>
                      <a:pt x="884" y="1204"/>
                    </a:lnTo>
                    <a:lnTo>
                      <a:pt x="884" y="1128"/>
                    </a:lnTo>
                    <a:lnTo>
                      <a:pt x="884" y="1128"/>
                    </a:lnTo>
                    <a:lnTo>
                      <a:pt x="884" y="1068"/>
                    </a:lnTo>
                    <a:lnTo>
                      <a:pt x="880" y="1012"/>
                    </a:lnTo>
                    <a:lnTo>
                      <a:pt x="876" y="956"/>
                    </a:lnTo>
                    <a:lnTo>
                      <a:pt x="868" y="900"/>
                    </a:lnTo>
                    <a:lnTo>
                      <a:pt x="858" y="846"/>
                    </a:lnTo>
                    <a:lnTo>
                      <a:pt x="848" y="794"/>
                    </a:lnTo>
                    <a:lnTo>
                      <a:pt x="834" y="742"/>
                    </a:lnTo>
                    <a:lnTo>
                      <a:pt x="818" y="692"/>
                    </a:lnTo>
                    <a:lnTo>
                      <a:pt x="800" y="642"/>
                    </a:lnTo>
                    <a:lnTo>
                      <a:pt x="782" y="594"/>
                    </a:lnTo>
                    <a:lnTo>
                      <a:pt x="760" y="546"/>
                    </a:lnTo>
                    <a:lnTo>
                      <a:pt x="736" y="500"/>
                    </a:lnTo>
                    <a:lnTo>
                      <a:pt x="710" y="454"/>
                    </a:lnTo>
                    <a:lnTo>
                      <a:pt x="682" y="410"/>
                    </a:lnTo>
                    <a:lnTo>
                      <a:pt x="652" y="368"/>
                    </a:lnTo>
                    <a:lnTo>
                      <a:pt x="618" y="326"/>
                    </a:lnTo>
                    <a:lnTo>
                      <a:pt x="618" y="326"/>
                    </a:lnTo>
                    <a:lnTo>
                      <a:pt x="588" y="290"/>
                    </a:lnTo>
                    <a:lnTo>
                      <a:pt x="558" y="254"/>
                    </a:lnTo>
                    <a:lnTo>
                      <a:pt x="526" y="222"/>
                    </a:lnTo>
                    <a:lnTo>
                      <a:pt x="494" y="192"/>
                    </a:lnTo>
                    <a:lnTo>
                      <a:pt x="460" y="164"/>
                    </a:lnTo>
                    <a:lnTo>
                      <a:pt x="428" y="140"/>
                    </a:lnTo>
                    <a:lnTo>
                      <a:pt x="392" y="116"/>
                    </a:lnTo>
                    <a:lnTo>
                      <a:pt x="358" y="94"/>
                    </a:lnTo>
                    <a:lnTo>
                      <a:pt x="322" y="74"/>
                    </a:lnTo>
                    <a:lnTo>
                      <a:pt x="284" y="58"/>
                    </a:lnTo>
                    <a:lnTo>
                      <a:pt x="248" y="42"/>
                    </a:lnTo>
                    <a:lnTo>
                      <a:pt x="210" y="30"/>
                    </a:lnTo>
                    <a:lnTo>
                      <a:pt x="170" y="18"/>
                    </a:lnTo>
                    <a:lnTo>
                      <a:pt x="130" y="10"/>
                    </a:lnTo>
                    <a:lnTo>
                      <a:pt x="90" y="4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102" y="4"/>
                    </a:lnTo>
                    <a:lnTo>
                      <a:pt x="154" y="10"/>
                    </a:lnTo>
                    <a:lnTo>
                      <a:pt x="206" y="18"/>
                    </a:lnTo>
                    <a:lnTo>
                      <a:pt x="256" y="28"/>
                    </a:lnTo>
                    <a:lnTo>
                      <a:pt x="304" y="40"/>
                    </a:lnTo>
                    <a:lnTo>
                      <a:pt x="352" y="56"/>
                    </a:lnTo>
                    <a:lnTo>
                      <a:pt x="400" y="72"/>
                    </a:lnTo>
                    <a:lnTo>
                      <a:pt x="446" y="92"/>
                    </a:lnTo>
                    <a:lnTo>
                      <a:pt x="492" y="114"/>
                    </a:lnTo>
                    <a:lnTo>
                      <a:pt x="536" y="138"/>
                    </a:lnTo>
                    <a:lnTo>
                      <a:pt x="580" y="164"/>
                    </a:lnTo>
                    <a:lnTo>
                      <a:pt x="622" y="192"/>
                    </a:lnTo>
                    <a:lnTo>
                      <a:pt x="664" y="222"/>
                    </a:lnTo>
                    <a:lnTo>
                      <a:pt x="706" y="256"/>
                    </a:lnTo>
                    <a:lnTo>
                      <a:pt x="744" y="290"/>
                    </a:lnTo>
                    <a:lnTo>
                      <a:pt x="784" y="328"/>
                    </a:lnTo>
                    <a:lnTo>
                      <a:pt x="784" y="328"/>
                    </a:lnTo>
                    <a:lnTo>
                      <a:pt x="824" y="370"/>
                    </a:lnTo>
                    <a:lnTo>
                      <a:pt x="862" y="414"/>
                    </a:lnTo>
                    <a:lnTo>
                      <a:pt x="898" y="458"/>
                    </a:lnTo>
                    <a:lnTo>
                      <a:pt x="930" y="504"/>
                    </a:lnTo>
                    <a:lnTo>
                      <a:pt x="960" y="550"/>
                    </a:lnTo>
                    <a:lnTo>
                      <a:pt x="986" y="598"/>
                    </a:lnTo>
                    <a:lnTo>
                      <a:pt x="1012" y="646"/>
                    </a:lnTo>
                    <a:lnTo>
                      <a:pt x="1034" y="696"/>
                    </a:lnTo>
                    <a:lnTo>
                      <a:pt x="1054" y="746"/>
                    </a:lnTo>
                    <a:lnTo>
                      <a:pt x="1070" y="798"/>
                    </a:lnTo>
                    <a:lnTo>
                      <a:pt x="1084" y="852"/>
                    </a:lnTo>
                    <a:lnTo>
                      <a:pt x="1096" y="906"/>
                    </a:lnTo>
                    <a:lnTo>
                      <a:pt x="1106" y="960"/>
                    </a:lnTo>
                    <a:lnTo>
                      <a:pt x="1112" y="1016"/>
                    </a:lnTo>
                    <a:lnTo>
                      <a:pt x="1116" y="1074"/>
                    </a:lnTo>
                    <a:lnTo>
                      <a:pt x="1118" y="1132"/>
                    </a:lnTo>
                    <a:lnTo>
                      <a:pt x="1118" y="1132"/>
                    </a:lnTo>
                    <a:lnTo>
                      <a:pt x="1114" y="1208"/>
                    </a:lnTo>
                    <a:lnTo>
                      <a:pt x="1108" y="1282"/>
                    </a:lnTo>
                    <a:lnTo>
                      <a:pt x="1098" y="1356"/>
                    </a:lnTo>
                    <a:lnTo>
                      <a:pt x="1082" y="1426"/>
                    </a:lnTo>
                    <a:lnTo>
                      <a:pt x="1062" y="1494"/>
                    </a:lnTo>
                    <a:lnTo>
                      <a:pt x="1050" y="1528"/>
                    </a:lnTo>
                    <a:lnTo>
                      <a:pt x="1038" y="1562"/>
                    </a:lnTo>
                    <a:lnTo>
                      <a:pt x="1024" y="1594"/>
                    </a:lnTo>
                    <a:lnTo>
                      <a:pt x="1008" y="1626"/>
                    </a:lnTo>
                    <a:lnTo>
                      <a:pt x="992" y="1658"/>
                    </a:lnTo>
                    <a:lnTo>
                      <a:pt x="974" y="1690"/>
                    </a:lnTo>
                    <a:lnTo>
                      <a:pt x="974" y="1690"/>
                    </a:lnTo>
                    <a:lnTo>
                      <a:pt x="954" y="1724"/>
                    </a:lnTo>
                    <a:lnTo>
                      <a:pt x="932" y="1756"/>
                    </a:lnTo>
                    <a:lnTo>
                      <a:pt x="350" y="2690"/>
                    </a:lnTo>
                    <a:lnTo>
                      <a:pt x="350" y="2690"/>
                    </a:lnTo>
                    <a:lnTo>
                      <a:pt x="346" y="2704"/>
                    </a:lnTo>
                    <a:lnTo>
                      <a:pt x="338" y="2716"/>
                    </a:lnTo>
                    <a:lnTo>
                      <a:pt x="330" y="2728"/>
                    </a:lnTo>
                    <a:lnTo>
                      <a:pt x="318" y="2740"/>
                    </a:lnTo>
                    <a:lnTo>
                      <a:pt x="318" y="2740"/>
                    </a:lnTo>
                    <a:lnTo>
                      <a:pt x="304" y="2752"/>
                    </a:lnTo>
                    <a:lnTo>
                      <a:pt x="286" y="2762"/>
                    </a:lnTo>
                    <a:lnTo>
                      <a:pt x="266" y="2772"/>
                    </a:lnTo>
                    <a:lnTo>
                      <a:pt x="244" y="2782"/>
                    </a:lnTo>
                    <a:lnTo>
                      <a:pt x="244" y="2782"/>
                    </a:lnTo>
                    <a:lnTo>
                      <a:pt x="218" y="2792"/>
                    </a:lnTo>
                    <a:lnTo>
                      <a:pt x="194" y="2800"/>
                    </a:lnTo>
                    <a:lnTo>
                      <a:pt x="166" y="2806"/>
                    </a:lnTo>
                    <a:lnTo>
                      <a:pt x="138" y="2812"/>
                    </a:lnTo>
                    <a:lnTo>
                      <a:pt x="110" y="2818"/>
                    </a:lnTo>
                    <a:lnTo>
                      <a:pt x="78" y="2822"/>
                    </a:lnTo>
                    <a:lnTo>
                      <a:pt x="48" y="2824"/>
                    </a:lnTo>
                    <a:lnTo>
                      <a:pt x="14" y="2826"/>
                    </a:lnTo>
                    <a:lnTo>
                      <a:pt x="14" y="2826"/>
                    </a:lnTo>
                    <a:close/>
                    <a:moveTo>
                      <a:pt x="0" y="282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4" y="2"/>
                    </a:lnTo>
                    <a:lnTo>
                      <a:pt x="46" y="8"/>
                    </a:lnTo>
                    <a:lnTo>
                      <a:pt x="68" y="16"/>
                    </a:lnTo>
                    <a:lnTo>
                      <a:pt x="90" y="26"/>
                    </a:lnTo>
                    <a:lnTo>
                      <a:pt x="112" y="38"/>
                    </a:lnTo>
                    <a:lnTo>
                      <a:pt x="132" y="52"/>
                    </a:lnTo>
                    <a:lnTo>
                      <a:pt x="152" y="68"/>
                    </a:lnTo>
                    <a:lnTo>
                      <a:pt x="172" y="88"/>
                    </a:lnTo>
                    <a:lnTo>
                      <a:pt x="192" y="110"/>
                    </a:lnTo>
                    <a:lnTo>
                      <a:pt x="210" y="134"/>
                    </a:lnTo>
                    <a:lnTo>
                      <a:pt x="230" y="160"/>
                    </a:lnTo>
                    <a:lnTo>
                      <a:pt x="248" y="188"/>
                    </a:lnTo>
                    <a:lnTo>
                      <a:pt x="266" y="220"/>
                    </a:lnTo>
                    <a:lnTo>
                      <a:pt x="284" y="252"/>
                    </a:lnTo>
                    <a:lnTo>
                      <a:pt x="300" y="288"/>
                    </a:lnTo>
                    <a:lnTo>
                      <a:pt x="316" y="326"/>
                    </a:lnTo>
                    <a:lnTo>
                      <a:pt x="316" y="326"/>
                    </a:lnTo>
                    <a:lnTo>
                      <a:pt x="334" y="368"/>
                    </a:lnTo>
                    <a:lnTo>
                      <a:pt x="350" y="412"/>
                    </a:lnTo>
                    <a:lnTo>
                      <a:pt x="364" y="456"/>
                    </a:lnTo>
                    <a:lnTo>
                      <a:pt x="378" y="502"/>
                    </a:lnTo>
                    <a:lnTo>
                      <a:pt x="390" y="548"/>
                    </a:lnTo>
                    <a:lnTo>
                      <a:pt x="402" y="596"/>
                    </a:lnTo>
                    <a:lnTo>
                      <a:pt x="412" y="644"/>
                    </a:lnTo>
                    <a:lnTo>
                      <a:pt x="422" y="694"/>
                    </a:lnTo>
                    <a:lnTo>
                      <a:pt x="430" y="744"/>
                    </a:lnTo>
                    <a:lnTo>
                      <a:pt x="436" y="796"/>
                    </a:lnTo>
                    <a:lnTo>
                      <a:pt x="448" y="904"/>
                    </a:lnTo>
                    <a:lnTo>
                      <a:pt x="454" y="1016"/>
                    </a:lnTo>
                    <a:lnTo>
                      <a:pt x="456" y="1130"/>
                    </a:lnTo>
                    <a:lnTo>
                      <a:pt x="456" y="1130"/>
                    </a:lnTo>
                    <a:lnTo>
                      <a:pt x="456" y="1206"/>
                    </a:lnTo>
                    <a:lnTo>
                      <a:pt x="452" y="1280"/>
                    </a:lnTo>
                    <a:lnTo>
                      <a:pt x="448" y="1354"/>
                    </a:lnTo>
                    <a:lnTo>
                      <a:pt x="442" y="1424"/>
                    </a:lnTo>
                    <a:lnTo>
                      <a:pt x="434" y="1492"/>
                    </a:lnTo>
                    <a:lnTo>
                      <a:pt x="422" y="1560"/>
                    </a:lnTo>
                    <a:lnTo>
                      <a:pt x="410" y="1624"/>
                    </a:lnTo>
                    <a:lnTo>
                      <a:pt x="396" y="1688"/>
                    </a:lnTo>
                    <a:lnTo>
                      <a:pt x="396" y="1688"/>
                    </a:lnTo>
                    <a:lnTo>
                      <a:pt x="380" y="1756"/>
                    </a:lnTo>
                    <a:lnTo>
                      <a:pt x="136" y="2690"/>
                    </a:lnTo>
                    <a:lnTo>
                      <a:pt x="136" y="2690"/>
                    </a:lnTo>
                    <a:lnTo>
                      <a:pt x="130" y="2716"/>
                    </a:lnTo>
                    <a:lnTo>
                      <a:pt x="122" y="2740"/>
                    </a:lnTo>
                    <a:lnTo>
                      <a:pt x="122" y="2740"/>
                    </a:lnTo>
                    <a:lnTo>
                      <a:pt x="108" y="2762"/>
                    </a:lnTo>
                    <a:lnTo>
                      <a:pt x="90" y="2782"/>
                    </a:lnTo>
                    <a:lnTo>
                      <a:pt x="90" y="2782"/>
                    </a:lnTo>
                    <a:lnTo>
                      <a:pt x="70" y="2798"/>
                    </a:lnTo>
                    <a:lnTo>
                      <a:pt x="48" y="2812"/>
                    </a:lnTo>
                    <a:lnTo>
                      <a:pt x="26" y="2820"/>
                    </a:lnTo>
                    <a:lnTo>
                      <a:pt x="0" y="2826"/>
                    </a:lnTo>
                    <a:lnTo>
                      <a:pt x="0" y="2826"/>
                    </a:lnTo>
                    <a:close/>
                  </a:path>
                </a:pathLst>
              </a:custGeom>
              <a:solidFill>
                <a:srgbClr val="ECC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1" name="Freeform 530">
                <a:extLst>
                  <a:ext uri="{FF2B5EF4-FFF2-40B4-BE49-F238E27FC236}">
                    <a16:creationId xmlns:a16="http://schemas.microsoft.com/office/drawing/2014/main" id="{DABAD3CF-F5F0-4D8F-BB38-B789384F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027" y="2031592"/>
                <a:ext cx="895617" cy="2867188"/>
              </a:xfrm>
              <a:custGeom>
                <a:avLst/>
                <a:gdLst>
                  <a:gd name="T0" fmla="*/ 0 w 884"/>
                  <a:gd name="T1" fmla="*/ 2830 h 2830"/>
                  <a:gd name="T2" fmla="*/ 48 w 884"/>
                  <a:gd name="T3" fmla="*/ 2816 h 2830"/>
                  <a:gd name="T4" fmla="*/ 90 w 884"/>
                  <a:gd name="T5" fmla="*/ 2786 h 2830"/>
                  <a:gd name="T6" fmla="*/ 108 w 884"/>
                  <a:gd name="T7" fmla="*/ 2766 h 2830"/>
                  <a:gd name="T8" fmla="*/ 122 w 884"/>
                  <a:gd name="T9" fmla="*/ 2744 h 2830"/>
                  <a:gd name="T10" fmla="*/ 136 w 884"/>
                  <a:gd name="T11" fmla="*/ 2694 h 2830"/>
                  <a:gd name="T12" fmla="*/ 380 w 884"/>
                  <a:gd name="T13" fmla="*/ 1760 h 2830"/>
                  <a:gd name="T14" fmla="*/ 396 w 884"/>
                  <a:gd name="T15" fmla="*/ 1692 h 2830"/>
                  <a:gd name="T16" fmla="*/ 422 w 884"/>
                  <a:gd name="T17" fmla="*/ 1564 h 2830"/>
                  <a:gd name="T18" fmla="*/ 442 w 884"/>
                  <a:gd name="T19" fmla="*/ 1428 h 2830"/>
                  <a:gd name="T20" fmla="*/ 452 w 884"/>
                  <a:gd name="T21" fmla="*/ 1284 h 2830"/>
                  <a:gd name="T22" fmla="*/ 456 w 884"/>
                  <a:gd name="T23" fmla="*/ 1134 h 2830"/>
                  <a:gd name="T24" fmla="*/ 454 w 884"/>
                  <a:gd name="T25" fmla="*/ 1020 h 2830"/>
                  <a:gd name="T26" fmla="*/ 436 w 884"/>
                  <a:gd name="T27" fmla="*/ 800 h 2830"/>
                  <a:gd name="T28" fmla="*/ 422 w 884"/>
                  <a:gd name="T29" fmla="*/ 698 h 2830"/>
                  <a:gd name="T30" fmla="*/ 402 w 884"/>
                  <a:gd name="T31" fmla="*/ 600 h 2830"/>
                  <a:gd name="T32" fmla="*/ 378 w 884"/>
                  <a:gd name="T33" fmla="*/ 506 h 2830"/>
                  <a:gd name="T34" fmla="*/ 350 w 884"/>
                  <a:gd name="T35" fmla="*/ 416 h 2830"/>
                  <a:gd name="T36" fmla="*/ 316 w 884"/>
                  <a:gd name="T37" fmla="*/ 330 h 2830"/>
                  <a:gd name="T38" fmla="*/ 300 w 884"/>
                  <a:gd name="T39" fmla="*/ 292 h 2830"/>
                  <a:gd name="T40" fmla="*/ 266 w 884"/>
                  <a:gd name="T41" fmla="*/ 224 h 2830"/>
                  <a:gd name="T42" fmla="*/ 230 w 884"/>
                  <a:gd name="T43" fmla="*/ 164 h 2830"/>
                  <a:gd name="T44" fmla="*/ 192 w 884"/>
                  <a:gd name="T45" fmla="*/ 114 h 2830"/>
                  <a:gd name="T46" fmla="*/ 152 w 884"/>
                  <a:gd name="T47" fmla="*/ 72 h 2830"/>
                  <a:gd name="T48" fmla="*/ 112 w 884"/>
                  <a:gd name="T49" fmla="*/ 42 h 2830"/>
                  <a:gd name="T50" fmla="*/ 68 w 884"/>
                  <a:gd name="T51" fmla="*/ 20 h 2830"/>
                  <a:gd name="T52" fmla="*/ 24 w 884"/>
                  <a:gd name="T53" fmla="*/ 6 h 2830"/>
                  <a:gd name="T54" fmla="*/ 0 w 884"/>
                  <a:gd name="T55" fmla="*/ 0 h 2830"/>
                  <a:gd name="T56" fmla="*/ 6 w 884"/>
                  <a:gd name="T57" fmla="*/ 0 h 2830"/>
                  <a:gd name="T58" fmla="*/ 28 w 884"/>
                  <a:gd name="T59" fmla="*/ 2 h 2830"/>
                  <a:gd name="T60" fmla="*/ 50 w 884"/>
                  <a:gd name="T61" fmla="*/ 4 h 2830"/>
                  <a:gd name="T62" fmla="*/ 130 w 884"/>
                  <a:gd name="T63" fmla="*/ 14 h 2830"/>
                  <a:gd name="T64" fmla="*/ 210 w 884"/>
                  <a:gd name="T65" fmla="*/ 34 h 2830"/>
                  <a:gd name="T66" fmla="*/ 284 w 884"/>
                  <a:gd name="T67" fmla="*/ 62 h 2830"/>
                  <a:gd name="T68" fmla="*/ 358 w 884"/>
                  <a:gd name="T69" fmla="*/ 98 h 2830"/>
                  <a:gd name="T70" fmla="*/ 428 w 884"/>
                  <a:gd name="T71" fmla="*/ 144 h 2830"/>
                  <a:gd name="T72" fmla="*/ 494 w 884"/>
                  <a:gd name="T73" fmla="*/ 196 h 2830"/>
                  <a:gd name="T74" fmla="*/ 558 w 884"/>
                  <a:gd name="T75" fmla="*/ 258 h 2830"/>
                  <a:gd name="T76" fmla="*/ 618 w 884"/>
                  <a:gd name="T77" fmla="*/ 330 h 2830"/>
                  <a:gd name="T78" fmla="*/ 652 w 884"/>
                  <a:gd name="T79" fmla="*/ 372 h 2830"/>
                  <a:gd name="T80" fmla="*/ 710 w 884"/>
                  <a:gd name="T81" fmla="*/ 458 h 2830"/>
                  <a:gd name="T82" fmla="*/ 760 w 884"/>
                  <a:gd name="T83" fmla="*/ 550 h 2830"/>
                  <a:gd name="T84" fmla="*/ 800 w 884"/>
                  <a:gd name="T85" fmla="*/ 646 h 2830"/>
                  <a:gd name="T86" fmla="*/ 834 w 884"/>
                  <a:gd name="T87" fmla="*/ 746 h 2830"/>
                  <a:gd name="T88" fmla="*/ 858 w 884"/>
                  <a:gd name="T89" fmla="*/ 850 h 2830"/>
                  <a:gd name="T90" fmla="*/ 876 w 884"/>
                  <a:gd name="T91" fmla="*/ 960 h 2830"/>
                  <a:gd name="T92" fmla="*/ 884 w 884"/>
                  <a:gd name="T93" fmla="*/ 1072 h 2830"/>
                  <a:gd name="T94" fmla="*/ 884 w 884"/>
                  <a:gd name="T95" fmla="*/ 1132 h 2830"/>
                  <a:gd name="T96" fmla="*/ 878 w 884"/>
                  <a:gd name="T97" fmla="*/ 1282 h 2830"/>
                  <a:gd name="T98" fmla="*/ 856 w 884"/>
                  <a:gd name="T99" fmla="*/ 1424 h 2830"/>
                  <a:gd name="T100" fmla="*/ 820 w 884"/>
                  <a:gd name="T101" fmla="*/ 1560 h 2830"/>
                  <a:gd name="T102" fmla="*/ 770 w 884"/>
                  <a:gd name="T103" fmla="*/ 1690 h 2830"/>
                  <a:gd name="T104" fmla="*/ 738 w 884"/>
                  <a:gd name="T105" fmla="*/ 1756 h 2830"/>
                  <a:gd name="T106" fmla="*/ 274 w 884"/>
                  <a:gd name="T107" fmla="*/ 2694 h 2830"/>
                  <a:gd name="T108" fmla="*/ 266 w 884"/>
                  <a:gd name="T109" fmla="*/ 2720 h 2830"/>
                  <a:gd name="T110" fmla="*/ 250 w 884"/>
                  <a:gd name="T111" fmla="*/ 2744 h 2830"/>
                  <a:gd name="T112" fmla="*/ 238 w 884"/>
                  <a:gd name="T113" fmla="*/ 2754 h 2830"/>
                  <a:gd name="T114" fmla="*/ 208 w 884"/>
                  <a:gd name="T115" fmla="*/ 2774 h 2830"/>
                  <a:gd name="T116" fmla="*/ 190 w 884"/>
                  <a:gd name="T117" fmla="*/ 2784 h 2830"/>
                  <a:gd name="T118" fmla="*/ 152 w 884"/>
                  <a:gd name="T119" fmla="*/ 2802 h 2830"/>
                  <a:gd name="T120" fmla="*/ 110 w 884"/>
                  <a:gd name="T121" fmla="*/ 2816 h 2830"/>
                  <a:gd name="T122" fmla="*/ 14 w 884"/>
                  <a:gd name="T123" fmla="*/ 2830 h 2830"/>
                  <a:gd name="T124" fmla="*/ 0 w 884"/>
                  <a:gd name="T125" fmla="*/ 2830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4" h="2830">
                    <a:moveTo>
                      <a:pt x="0" y="2830"/>
                    </a:moveTo>
                    <a:lnTo>
                      <a:pt x="0" y="2830"/>
                    </a:lnTo>
                    <a:lnTo>
                      <a:pt x="26" y="2824"/>
                    </a:lnTo>
                    <a:lnTo>
                      <a:pt x="48" y="2816"/>
                    </a:lnTo>
                    <a:lnTo>
                      <a:pt x="70" y="2802"/>
                    </a:lnTo>
                    <a:lnTo>
                      <a:pt x="90" y="2786"/>
                    </a:lnTo>
                    <a:lnTo>
                      <a:pt x="90" y="2786"/>
                    </a:lnTo>
                    <a:lnTo>
                      <a:pt x="108" y="2766"/>
                    </a:lnTo>
                    <a:lnTo>
                      <a:pt x="122" y="2744"/>
                    </a:lnTo>
                    <a:lnTo>
                      <a:pt x="122" y="2744"/>
                    </a:lnTo>
                    <a:lnTo>
                      <a:pt x="130" y="2720"/>
                    </a:lnTo>
                    <a:lnTo>
                      <a:pt x="136" y="2694"/>
                    </a:lnTo>
                    <a:lnTo>
                      <a:pt x="380" y="1760"/>
                    </a:lnTo>
                    <a:lnTo>
                      <a:pt x="380" y="1760"/>
                    </a:lnTo>
                    <a:lnTo>
                      <a:pt x="396" y="1692"/>
                    </a:lnTo>
                    <a:lnTo>
                      <a:pt x="396" y="1692"/>
                    </a:lnTo>
                    <a:lnTo>
                      <a:pt x="410" y="1628"/>
                    </a:lnTo>
                    <a:lnTo>
                      <a:pt x="422" y="1564"/>
                    </a:lnTo>
                    <a:lnTo>
                      <a:pt x="434" y="1496"/>
                    </a:lnTo>
                    <a:lnTo>
                      <a:pt x="442" y="1428"/>
                    </a:lnTo>
                    <a:lnTo>
                      <a:pt x="448" y="1358"/>
                    </a:lnTo>
                    <a:lnTo>
                      <a:pt x="452" y="1284"/>
                    </a:lnTo>
                    <a:lnTo>
                      <a:pt x="456" y="1210"/>
                    </a:lnTo>
                    <a:lnTo>
                      <a:pt x="456" y="1134"/>
                    </a:lnTo>
                    <a:lnTo>
                      <a:pt x="456" y="1134"/>
                    </a:lnTo>
                    <a:lnTo>
                      <a:pt x="454" y="1020"/>
                    </a:lnTo>
                    <a:lnTo>
                      <a:pt x="448" y="908"/>
                    </a:lnTo>
                    <a:lnTo>
                      <a:pt x="436" y="800"/>
                    </a:lnTo>
                    <a:lnTo>
                      <a:pt x="430" y="748"/>
                    </a:lnTo>
                    <a:lnTo>
                      <a:pt x="422" y="698"/>
                    </a:lnTo>
                    <a:lnTo>
                      <a:pt x="412" y="648"/>
                    </a:lnTo>
                    <a:lnTo>
                      <a:pt x="402" y="600"/>
                    </a:lnTo>
                    <a:lnTo>
                      <a:pt x="390" y="552"/>
                    </a:lnTo>
                    <a:lnTo>
                      <a:pt x="378" y="506"/>
                    </a:lnTo>
                    <a:lnTo>
                      <a:pt x="364" y="460"/>
                    </a:lnTo>
                    <a:lnTo>
                      <a:pt x="350" y="416"/>
                    </a:lnTo>
                    <a:lnTo>
                      <a:pt x="334" y="372"/>
                    </a:lnTo>
                    <a:lnTo>
                      <a:pt x="316" y="330"/>
                    </a:lnTo>
                    <a:lnTo>
                      <a:pt x="316" y="330"/>
                    </a:lnTo>
                    <a:lnTo>
                      <a:pt x="300" y="292"/>
                    </a:lnTo>
                    <a:lnTo>
                      <a:pt x="284" y="256"/>
                    </a:lnTo>
                    <a:lnTo>
                      <a:pt x="266" y="224"/>
                    </a:lnTo>
                    <a:lnTo>
                      <a:pt x="248" y="192"/>
                    </a:lnTo>
                    <a:lnTo>
                      <a:pt x="230" y="164"/>
                    </a:lnTo>
                    <a:lnTo>
                      <a:pt x="210" y="138"/>
                    </a:lnTo>
                    <a:lnTo>
                      <a:pt x="192" y="114"/>
                    </a:lnTo>
                    <a:lnTo>
                      <a:pt x="172" y="92"/>
                    </a:lnTo>
                    <a:lnTo>
                      <a:pt x="152" y="72"/>
                    </a:lnTo>
                    <a:lnTo>
                      <a:pt x="132" y="56"/>
                    </a:lnTo>
                    <a:lnTo>
                      <a:pt x="112" y="42"/>
                    </a:lnTo>
                    <a:lnTo>
                      <a:pt x="90" y="30"/>
                    </a:lnTo>
                    <a:lnTo>
                      <a:pt x="68" y="20"/>
                    </a:lnTo>
                    <a:lnTo>
                      <a:pt x="46" y="12"/>
                    </a:lnTo>
                    <a:lnTo>
                      <a:pt x="24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8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90" y="8"/>
                    </a:lnTo>
                    <a:lnTo>
                      <a:pt x="130" y="14"/>
                    </a:lnTo>
                    <a:lnTo>
                      <a:pt x="170" y="22"/>
                    </a:lnTo>
                    <a:lnTo>
                      <a:pt x="210" y="34"/>
                    </a:lnTo>
                    <a:lnTo>
                      <a:pt x="248" y="46"/>
                    </a:lnTo>
                    <a:lnTo>
                      <a:pt x="284" y="62"/>
                    </a:lnTo>
                    <a:lnTo>
                      <a:pt x="322" y="78"/>
                    </a:lnTo>
                    <a:lnTo>
                      <a:pt x="358" y="98"/>
                    </a:lnTo>
                    <a:lnTo>
                      <a:pt x="392" y="120"/>
                    </a:lnTo>
                    <a:lnTo>
                      <a:pt x="428" y="144"/>
                    </a:lnTo>
                    <a:lnTo>
                      <a:pt x="460" y="168"/>
                    </a:lnTo>
                    <a:lnTo>
                      <a:pt x="494" y="196"/>
                    </a:lnTo>
                    <a:lnTo>
                      <a:pt x="526" y="226"/>
                    </a:lnTo>
                    <a:lnTo>
                      <a:pt x="558" y="258"/>
                    </a:lnTo>
                    <a:lnTo>
                      <a:pt x="588" y="294"/>
                    </a:lnTo>
                    <a:lnTo>
                      <a:pt x="618" y="330"/>
                    </a:lnTo>
                    <a:lnTo>
                      <a:pt x="618" y="330"/>
                    </a:lnTo>
                    <a:lnTo>
                      <a:pt x="652" y="372"/>
                    </a:lnTo>
                    <a:lnTo>
                      <a:pt x="682" y="414"/>
                    </a:lnTo>
                    <a:lnTo>
                      <a:pt x="710" y="458"/>
                    </a:lnTo>
                    <a:lnTo>
                      <a:pt x="736" y="504"/>
                    </a:lnTo>
                    <a:lnTo>
                      <a:pt x="760" y="550"/>
                    </a:lnTo>
                    <a:lnTo>
                      <a:pt x="782" y="598"/>
                    </a:lnTo>
                    <a:lnTo>
                      <a:pt x="800" y="646"/>
                    </a:lnTo>
                    <a:lnTo>
                      <a:pt x="818" y="696"/>
                    </a:lnTo>
                    <a:lnTo>
                      <a:pt x="834" y="746"/>
                    </a:lnTo>
                    <a:lnTo>
                      <a:pt x="848" y="798"/>
                    </a:lnTo>
                    <a:lnTo>
                      <a:pt x="858" y="850"/>
                    </a:lnTo>
                    <a:lnTo>
                      <a:pt x="868" y="904"/>
                    </a:lnTo>
                    <a:lnTo>
                      <a:pt x="876" y="960"/>
                    </a:lnTo>
                    <a:lnTo>
                      <a:pt x="880" y="1016"/>
                    </a:lnTo>
                    <a:lnTo>
                      <a:pt x="884" y="1072"/>
                    </a:lnTo>
                    <a:lnTo>
                      <a:pt x="884" y="1132"/>
                    </a:lnTo>
                    <a:lnTo>
                      <a:pt x="884" y="1132"/>
                    </a:lnTo>
                    <a:lnTo>
                      <a:pt x="884" y="1208"/>
                    </a:lnTo>
                    <a:lnTo>
                      <a:pt x="878" y="1282"/>
                    </a:lnTo>
                    <a:lnTo>
                      <a:pt x="868" y="1354"/>
                    </a:lnTo>
                    <a:lnTo>
                      <a:pt x="856" y="1424"/>
                    </a:lnTo>
                    <a:lnTo>
                      <a:pt x="840" y="1494"/>
                    </a:lnTo>
                    <a:lnTo>
                      <a:pt x="820" y="1560"/>
                    </a:lnTo>
                    <a:lnTo>
                      <a:pt x="796" y="1626"/>
                    </a:lnTo>
                    <a:lnTo>
                      <a:pt x="770" y="1690"/>
                    </a:lnTo>
                    <a:lnTo>
                      <a:pt x="770" y="1690"/>
                    </a:lnTo>
                    <a:lnTo>
                      <a:pt x="738" y="1756"/>
                    </a:lnTo>
                    <a:lnTo>
                      <a:pt x="274" y="2694"/>
                    </a:lnTo>
                    <a:lnTo>
                      <a:pt x="274" y="2694"/>
                    </a:lnTo>
                    <a:lnTo>
                      <a:pt x="272" y="2708"/>
                    </a:lnTo>
                    <a:lnTo>
                      <a:pt x="266" y="2720"/>
                    </a:lnTo>
                    <a:lnTo>
                      <a:pt x="258" y="2732"/>
                    </a:lnTo>
                    <a:lnTo>
                      <a:pt x="250" y="2744"/>
                    </a:lnTo>
                    <a:lnTo>
                      <a:pt x="250" y="2744"/>
                    </a:lnTo>
                    <a:lnTo>
                      <a:pt x="238" y="2754"/>
                    </a:lnTo>
                    <a:lnTo>
                      <a:pt x="224" y="2764"/>
                    </a:lnTo>
                    <a:lnTo>
                      <a:pt x="208" y="2774"/>
                    </a:lnTo>
                    <a:lnTo>
                      <a:pt x="190" y="2784"/>
                    </a:lnTo>
                    <a:lnTo>
                      <a:pt x="190" y="2784"/>
                    </a:lnTo>
                    <a:lnTo>
                      <a:pt x="172" y="2794"/>
                    </a:lnTo>
                    <a:lnTo>
                      <a:pt x="152" y="2802"/>
                    </a:lnTo>
                    <a:lnTo>
                      <a:pt x="132" y="2810"/>
                    </a:lnTo>
                    <a:lnTo>
                      <a:pt x="110" y="2816"/>
                    </a:lnTo>
                    <a:lnTo>
                      <a:pt x="64" y="2824"/>
                    </a:lnTo>
                    <a:lnTo>
                      <a:pt x="14" y="2830"/>
                    </a:lnTo>
                    <a:lnTo>
                      <a:pt x="14" y="2830"/>
                    </a:lnTo>
                    <a:lnTo>
                      <a:pt x="0" y="2830"/>
                    </a:lnTo>
                    <a:lnTo>
                      <a:pt x="0" y="2830"/>
                    </a:lnTo>
                    <a:close/>
                  </a:path>
                </a:pathLst>
              </a:cu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2" name="Freeform 531">
                <a:extLst>
                  <a:ext uri="{FF2B5EF4-FFF2-40B4-BE49-F238E27FC236}">
                    <a16:creationId xmlns:a16="http://schemas.microsoft.com/office/drawing/2014/main" id="{C8593219-2A0C-4129-A124-BFD0E8D2D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910" y="2031592"/>
                <a:ext cx="934117" cy="2867188"/>
              </a:xfrm>
              <a:custGeom>
                <a:avLst/>
                <a:gdLst>
                  <a:gd name="T0" fmla="*/ 810 w 922"/>
                  <a:gd name="T1" fmla="*/ 2822 h 2830"/>
                  <a:gd name="T2" fmla="*/ 702 w 922"/>
                  <a:gd name="T3" fmla="*/ 2788 h 2830"/>
                  <a:gd name="T4" fmla="*/ 658 w 922"/>
                  <a:gd name="T5" fmla="*/ 2760 h 2830"/>
                  <a:gd name="T6" fmla="*/ 150 w 922"/>
                  <a:gd name="T7" fmla="*/ 1768 h 2830"/>
                  <a:gd name="T8" fmla="*/ 116 w 922"/>
                  <a:gd name="T9" fmla="*/ 1704 h 2830"/>
                  <a:gd name="T10" fmla="*/ 114 w 922"/>
                  <a:gd name="T11" fmla="*/ 1698 h 2830"/>
                  <a:gd name="T12" fmla="*/ 68 w 922"/>
                  <a:gd name="T13" fmla="*/ 1582 h 2830"/>
                  <a:gd name="T14" fmla="*/ 36 w 922"/>
                  <a:gd name="T15" fmla="*/ 1462 h 2830"/>
                  <a:gd name="T16" fmla="*/ 20 w 922"/>
                  <a:gd name="T17" fmla="*/ 1378 h 2830"/>
                  <a:gd name="T18" fmla="*/ 2 w 922"/>
                  <a:gd name="T19" fmla="*/ 1202 h 2830"/>
                  <a:gd name="T20" fmla="*/ 0 w 922"/>
                  <a:gd name="T21" fmla="*/ 1082 h 2830"/>
                  <a:gd name="T22" fmla="*/ 16 w 922"/>
                  <a:gd name="T23" fmla="*/ 914 h 2830"/>
                  <a:gd name="T24" fmla="*/ 50 w 922"/>
                  <a:gd name="T25" fmla="*/ 756 h 2830"/>
                  <a:gd name="T26" fmla="*/ 102 w 922"/>
                  <a:gd name="T27" fmla="*/ 606 h 2830"/>
                  <a:gd name="T28" fmla="*/ 174 w 922"/>
                  <a:gd name="T29" fmla="*/ 466 h 2830"/>
                  <a:gd name="T30" fmla="*/ 264 w 922"/>
                  <a:gd name="T31" fmla="*/ 336 h 2830"/>
                  <a:gd name="T32" fmla="*/ 328 w 922"/>
                  <a:gd name="T33" fmla="*/ 264 h 2830"/>
                  <a:gd name="T34" fmla="*/ 428 w 922"/>
                  <a:gd name="T35" fmla="*/ 170 h 2830"/>
                  <a:gd name="T36" fmla="*/ 536 w 922"/>
                  <a:gd name="T37" fmla="*/ 96 h 2830"/>
                  <a:gd name="T38" fmla="*/ 650 w 922"/>
                  <a:gd name="T39" fmla="*/ 44 h 2830"/>
                  <a:gd name="T40" fmla="*/ 772 w 922"/>
                  <a:gd name="T41" fmla="*/ 12 h 2830"/>
                  <a:gd name="T42" fmla="*/ 856 w 922"/>
                  <a:gd name="T43" fmla="*/ 2 h 2830"/>
                  <a:gd name="T44" fmla="*/ 922 w 922"/>
                  <a:gd name="T45" fmla="*/ 0 h 2830"/>
                  <a:gd name="T46" fmla="*/ 902 w 922"/>
                  <a:gd name="T47" fmla="*/ 2 h 2830"/>
                  <a:gd name="T48" fmla="*/ 854 w 922"/>
                  <a:gd name="T49" fmla="*/ 8 h 2830"/>
                  <a:gd name="T50" fmla="*/ 784 w 922"/>
                  <a:gd name="T51" fmla="*/ 36 h 2830"/>
                  <a:gd name="T52" fmla="*/ 720 w 922"/>
                  <a:gd name="T53" fmla="*/ 86 h 2830"/>
                  <a:gd name="T54" fmla="*/ 658 w 922"/>
                  <a:gd name="T55" fmla="*/ 160 h 2830"/>
                  <a:gd name="T56" fmla="*/ 600 w 922"/>
                  <a:gd name="T57" fmla="*/ 256 h 2830"/>
                  <a:gd name="T58" fmla="*/ 564 w 922"/>
                  <a:gd name="T59" fmla="*/ 334 h 2830"/>
                  <a:gd name="T60" fmla="*/ 518 w 922"/>
                  <a:gd name="T61" fmla="*/ 464 h 2830"/>
                  <a:gd name="T62" fmla="*/ 480 w 922"/>
                  <a:gd name="T63" fmla="*/ 604 h 2830"/>
                  <a:gd name="T64" fmla="*/ 452 w 922"/>
                  <a:gd name="T65" fmla="*/ 754 h 2830"/>
                  <a:gd name="T66" fmla="*/ 428 w 922"/>
                  <a:gd name="T67" fmla="*/ 1024 h 2830"/>
                  <a:gd name="T68" fmla="*/ 426 w 922"/>
                  <a:gd name="T69" fmla="*/ 1216 h 2830"/>
                  <a:gd name="T70" fmla="*/ 442 w 922"/>
                  <a:gd name="T71" fmla="*/ 1434 h 2830"/>
                  <a:gd name="T72" fmla="*/ 472 w 922"/>
                  <a:gd name="T73" fmla="*/ 1634 h 2830"/>
                  <a:gd name="T74" fmla="*/ 486 w 922"/>
                  <a:gd name="T75" fmla="*/ 1702 h 2830"/>
                  <a:gd name="T76" fmla="*/ 758 w 922"/>
                  <a:gd name="T77" fmla="*/ 2728 h 2830"/>
                  <a:gd name="T78" fmla="*/ 774 w 922"/>
                  <a:gd name="T79" fmla="*/ 2760 h 2830"/>
                  <a:gd name="T80" fmla="*/ 798 w 922"/>
                  <a:gd name="T81" fmla="*/ 2788 h 2830"/>
                  <a:gd name="T82" fmla="*/ 858 w 922"/>
                  <a:gd name="T83" fmla="*/ 2824 h 2830"/>
                  <a:gd name="T84" fmla="*/ 876 w 922"/>
                  <a:gd name="T85" fmla="*/ 2830 h 2830"/>
                  <a:gd name="T86" fmla="*/ 850 w 922"/>
                  <a:gd name="T87" fmla="*/ 2828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" h="2830">
                    <a:moveTo>
                      <a:pt x="850" y="2828"/>
                    </a:moveTo>
                    <a:lnTo>
                      <a:pt x="850" y="2828"/>
                    </a:lnTo>
                    <a:lnTo>
                      <a:pt x="810" y="2822"/>
                    </a:lnTo>
                    <a:lnTo>
                      <a:pt x="770" y="2814"/>
                    </a:lnTo>
                    <a:lnTo>
                      <a:pt x="734" y="2802"/>
                    </a:lnTo>
                    <a:lnTo>
                      <a:pt x="702" y="2788"/>
                    </a:lnTo>
                    <a:lnTo>
                      <a:pt x="702" y="2788"/>
                    </a:lnTo>
                    <a:lnTo>
                      <a:pt x="678" y="2774"/>
                    </a:lnTo>
                    <a:lnTo>
                      <a:pt x="658" y="2760"/>
                    </a:lnTo>
                    <a:lnTo>
                      <a:pt x="642" y="2744"/>
                    </a:lnTo>
                    <a:lnTo>
                      <a:pt x="630" y="2728"/>
                    </a:lnTo>
                    <a:lnTo>
                      <a:pt x="150" y="1768"/>
                    </a:lnTo>
                    <a:lnTo>
                      <a:pt x="150" y="1768"/>
                    </a:lnTo>
                    <a:lnTo>
                      <a:pt x="132" y="1736"/>
                    </a:lnTo>
                    <a:lnTo>
                      <a:pt x="116" y="1704"/>
                    </a:lnTo>
                    <a:lnTo>
                      <a:pt x="116" y="1704"/>
                    </a:lnTo>
                    <a:lnTo>
                      <a:pt x="114" y="1698"/>
                    </a:lnTo>
                    <a:lnTo>
                      <a:pt x="114" y="1698"/>
                    </a:lnTo>
                    <a:lnTo>
                      <a:pt x="98" y="1660"/>
                    </a:lnTo>
                    <a:lnTo>
                      <a:pt x="82" y="1622"/>
                    </a:lnTo>
                    <a:lnTo>
                      <a:pt x="68" y="1582"/>
                    </a:lnTo>
                    <a:lnTo>
                      <a:pt x="56" y="1542"/>
                    </a:lnTo>
                    <a:lnTo>
                      <a:pt x="46" y="1502"/>
                    </a:lnTo>
                    <a:lnTo>
                      <a:pt x="36" y="1462"/>
                    </a:lnTo>
                    <a:lnTo>
                      <a:pt x="28" y="1420"/>
                    </a:lnTo>
                    <a:lnTo>
                      <a:pt x="20" y="1378"/>
                    </a:lnTo>
                    <a:lnTo>
                      <a:pt x="20" y="1378"/>
                    </a:lnTo>
                    <a:lnTo>
                      <a:pt x="12" y="1320"/>
                    </a:lnTo>
                    <a:lnTo>
                      <a:pt x="4" y="1262"/>
                    </a:lnTo>
                    <a:lnTo>
                      <a:pt x="2" y="1202"/>
                    </a:lnTo>
                    <a:lnTo>
                      <a:pt x="0" y="1140"/>
                    </a:lnTo>
                    <a:lnTo>
                      <a:pt x="0" y="1140"/>
                    </a:lnTo>
                    <a:lnTo>
                      <a:pt x="0" y="1082"/>
                    </a:lnTo>
                    <a:lnTo>
                      <a:pt x="4" y="1024"/>
                    </a:lnTo>
                    <a:lnTo>
                      <a:pt x="10" y="968"/>
                    </a:lnTo>
                    <a:lnTo>
                      <a:pt x="16" y="914"/>
                    </a:lnTo>
                    <a:lnTo>
                      <a:pt x="26" y="860"/>
                    </a:lnTo>
                    <a:lnTo>
                      <a:pt x="36" y="806"/>
                    </a:lnTo>
                    <a:lnTo>
                      <a:pt x="50" y="756"/>
                    </a:lnTo>
                    <a:lnTo>
                      <a:pt x="66" y="704"/>
                    </a:lnTo>
                    <a:lnTo>
                      <a:pt x="84" y="654"/>
                    </a:lnTo>
                    <a:lnTo>
                      <a:pt x="102" y="606"/>
                    </a:lnTo>
                    <a:lnTo>
                      <a:pt x="124" y="558"/>
                    </a:lnTo>
                    <a:lnTo>
                      <a:pt x="148" y="512"/>
                    </a:lnTo>
                    <a:lnTo>
                      <a:pt x="174" y="466"/>
                    </a:lnTo>
                    <a:lnTo>
                      <a:pt x="202" y="422"/>
                    </a:lnTo>
                    <a:lnTo>
                      <a:pt x="232" y="380"/>
                    </a:lnTo>
                    <a:lnTo>
                      <a:pt x="264" y="336"/>
                    </a:lnTo>
                    <a:lnTo>
                      <a:pt x="264" y="336"/>
                    </a:lnTo>
                    <a:lnTo>
                      <a:pt x="294" y="298"/>
                    </a:lnTo>
                    <a:lnTo>
                      <a:pt x="328" y="264"/>
                    </a:lnTo>
                    <a:lnTo>
                      <a:pt x="360" y="230"/>
                    </a:lnTo>
                    <a:lnTo>
                      <a:pt x="394" y="198"/>
                    </a:lnTo>
                    <a:lnTo>
                      <a:pt x="428" y="170"/>
                    </a:lnTo>
                    <a:lnTo>
                      <a:pt x="464" y="142"/>
                    </a:lnTo>
                    <a:lnTo>
                      <a:pt x="500" y="118"/>
                    </a:lnTo>
                    <a:lnTo>
                      <a:pt x="536" y="96"/>
                    </a:lnTo>
                    <a:lnTo>
                      <a:pt x="574" y="76"/>
                    </a:lnTo>
                    <a:lnTo>
                      <a:pt x="612" y="60"/>
                    </a:lnTo>
                    <a:lnTo>
                      <a:pt x="650" y="44"/>
                    </a:lnTo>
                    <a:lnTo>
                      <a:pt x="690" y="32"/>
                    </a:lnTo>
                    <a:lnTo>
                      <a:pt x="730" y="20"/>
                    </a:lnTo>
                    <a:lnTo>
                      <a:pt x="772" y="12"/>
                    </a:lnTo>
                    <a:lnTo>
                      <a:pt x="814" y="6"/>
                    </a:lnTo>
                    <a:lnTo>
                      <a:pt x="856" y="2"/>
                    </a:lnTo>
                    <a:lnTo>
                      <a:pt x="856" y="2"/>
                    </a:lnTo>
                    <a:lnTo>
                      <a:pt x="904" y="0"/>
                    </a:lnTo>
                    <a:lnTo>
                      <a:pt x="904" y="0"/>
                    </a:lnTo>
                    <a:lnTo>
                      <a:pt x="922" y="0"/>
                    </a:lnTo>
                    <a:lnTo>
                      <a:pt x="922" y="4"/>
                    </a:lnTo>
                    <a:lnTo>
                      <a:pt x="922" y="4"/>
                    </a:lnTo>
                    <a:lnTo>
                      <a:pt x="902" y="2"/>
                    </a:lnTo>
                    <a:lnTo>
                      <a:pt x="902" y="2"/>
                    </a:lnTo>
                    <a:lnTo>
                      <a:pt x="878" y="4"/>
                    </a:lnTo>
                    <a:lnTo>
                      <a:pt x="854" y="8"/>
                    </a:lnTo>
                    <a:lnTo>
                      <a:pt x="830" y="14"/>
                    </a:lnTo>
                    <a:lnTo>
                      <a:pt x="808" y="24"/>
                    </a:lnTo>
                    <a:lnTo>
                      <a:pt x="784" y="36"/>
                    </a:lnTo>
                    <a:lnTo>
                      <a:pt x="762" y="50"/>
                    </a:lnTo>
                    <a:lnTo>
                      <a:pt x="740" y="66"/>
                    </a:lnTo>
                    <a:lnTo>
                      <a:pt x="720" y="86"/>
                    </a:lnTo>
                    <a:lnTo>
                      <a:pt x="698" y="108"/>
                    </a:lnTo>
                    <a:lnTo>
                      <a:pt x="678" y="132"/>
                    </a:lnTo>
                    <a:lnTo>
                      <a:pt x="658" y="160"/>
                    </a:lnTo>
                    <a:lnTo>
                      <a:pt x="638" y="190"/>
                    </a:lnTo>
                    <a:lnTo>
                      <a:pt x="620" y="222"/>
                    </a:lnTo>
                    <a:lnTo>
                      <a:pt x="600" y="256"/>
                    </a:lnTo>
                    <a:lnTo>
                      <a:pt x="582" y="294"/>
                    </a:lnTo>
                    <a:lnTo>
                      <a:pt x="564" y="334"/>
                    </a:lnTo>
                    <a:lnTo>
                      <a:pt x="564" y="334"/>
                    </a:lnTo>
                    <a:lnTo>
                      <a:pt x="548" y="376"/>
                    </a:lnTo>
                    <a:lnTo>
                      <a:pt x="532" y="420"/>
                    </a:lnTo>
                    <a:lnTo>
                      <a:pt x="518" y="464"/>
                    </a:lnTo>
                    <a:lnTo>
                      <a:pt x="504" y="510"/>
                    </a:lnTo>
                    <a:lnTo>
                      <a:pt x="492" y="556"/>
                    </a:lnTo>
                    <a:lnTo>
                      <a:pt x="480" y="604"/>
                    </a:lnTo>
                    <a:lnTo>
                      <a:pt x="470" y="654"/>
                    </a:lnTo>
                    <a:lnTo>
                      <a:pt x="460" y="702"/>
                    </a:lnTo>
                    <a:lnTo>
                      <a:pt x="452" y="754"/>
                    </a:lnTo>
                    <a:lnTo>
                      <a:pt x="446" y="806"/>
                    </a:lnTo>
                    <a:lnTo>
                      <a:pt x="434" y="912"/>
                    </a:lnTo>
                    <a:lnTo>
                      <a:pt x="428" y="1024"/>
                    </a:lnTo>
                    <a:lnTo>
                      <a:pt x="426" y="1138"/>
                    </a:lnTo>
                    <a:lnTo>
                      <a:pt x="426" y="1138"/>
                    </a:lnTo>
                    <a:lnTo>
                      <a:pt x="426" y="1216"/>
                    </a:lnTo>
                    <a:lnTo>
                      <a:pt x="430" y="1290"/>
                    </a:lnTo>
                    <a:lnTo>
                      <a:pt x="434" y="1362"/>
                    </a:lnTo>
                    <a:lnTo>
                      <a:pt x="442" y="1434"/>
                    </a:lnTo>
                    <a:lnTo>
                      <a:pt x="450" y="1502"/>
                    </a:lnTo>
                    <a:lnTo>
                      <a:pt x="460" y="1568"/>
                    </a:lnTo>
                    <a:lnTo>
                      <a:pt x="472" y="1634"/>
                    </a:lnTo>
                    <a:lnTo>
                      <a:pt x="486" y="1696"/>
                    </a:lnTo>
                    <a:lnTo>
                      <a:pt x="486" y="1696"/>
                    </a:lnTo>
                    <a:lnTo>
                      <a:pt x="486" y="1702"/>
                    </a:lnTo>
                    <a:lnTo>
                      <a:pt x="486" y="1702"/>
                    </a:lnTo>
                    <a:lnTo>
                      <a:pt x="506" y="1768"/>
                    </a:lnTo>
                    <a:lnTo>
                      <a:pt x="758" y="2728"/>
                    </a:lnTo>
                    <a:lnTo>
                      <a:pt x="758" y="2728"/>
                    </a:lnTo>
                    <a:lnTo>
                      <a:pt x="764" y="2744"/>
                    </a:lnTo>
                    <a:lnTo>
                      <a:pt x="774" y="2760"/>
                    </a:lnTo>
                    <a:lnTo>
                      <a:pt x="784" y="2774"/>
                    </a:lnTo>
                    <a:lnTo>
                      <a:pt x="798" y="2788"/>
                    </a:lnTo>
                    <a:lnTo>
                      <a:pt x="798" y="2788"/>
                    </a:lnTo>
                    <a:lnTo>
                      <a:pt x="816" y="2804"/>
                    </a:lnTo>
                    <a:lnTo>
                      <a:pt x="836" y="2816"/>
                    </a:lnTo>
                    <a:lnTo>
                      <a:pt x="858" y="2824"/>
                    </a:lnTo>
                    <a:lnTo>
                      <a:pt x="882" y="2830"/>
                    </a:lnTo>
                    <a:lnTo>
                      <a:pt x="882" y="2830"/>
                    </a:lnTo>
                    <a:lnTo>
                      <a:pt x="876" y="2830"/>
                    </a:lnTo>
                    <a:lnTo>
                      <a:pt x="876" y="2830"/>
                    </a:lnTo>
                    <a:lnTo>
                      <a:pt x="862" y="2828"/>
                    </a:lnTo>
                    <a:lnTo>
                      <a:pt x="850" y="2828"/>
                    </a:lnTo>
                    <a:lnTo>
                      <a:pt x="850" y="2828"/>
                    </a:lnTo>
                    <a:close/>
                  </a:path>
                </a:pathLst>
              </a:custGeom>
              <a:solidFill>
                <a:srgbClr val="ECC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3" name="Freeform 532">
                <a:extLst>
                  <a:ext uri="{FF2B5EF4-FFF2-40B4-BE49-F238E27FC236}">
                    <a16:creationId xmlns:a16="http://schemas.microsoft.com/office/drawing/2014/main" id="{A4267626-5B0E-4731-B482-FEC962C5AB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861" y="2033618"/>
                <a:ext cx="1169166" cy="2865162"/>
              </a:xfrm>
              <a:custGeom>
                <a:avLst/>
                <a:gdLst>
                  <a:gd name="T0" fmla="*/ 1140 w 1154"/>
                  <a:gd name="T1" fmla="*/ 2828 h 2828"/>
                  <a:gd name="T2" fmla="*/ 1090 w 1154"/>
                  <a:gd name="T3" fmla="*/ 2822 h 2828"/>
                  <a:gd name="T4" fmla="*/ 1030 w 1154"/>
                  <a:gd name="T5" fmla="*/ 2786 h 2828"/>
                  <a:gd name="T6" fmla="*/ 990 w 1154"/>
                  <a:gd name="T7" fmla="*/ 2726 h 2828"/>
                  <a:gd name="T8" fmla="*/ 718 w 1154"/>
                  <a:gd name="T9" fmla="*/ 1700 h 2828"/>
                  <a:gd name="T10" fmla="*/ 692 w 1154"/>
                  <a:gd name="T11" fmla="*/ 1566 h 2828"/>
                  <a:gd name="T12" fmla="*/ 662 w 1154"/>
                  <a:gd name="T13" fmla="*/ 1288 h 2828"/>
                  <a:gd name="T14" fmla="*/ 660 w 1154"/>
                  <a:gd name="T15" fmla="*/ 1022 h 2828"/>
                  <a:gd name="T16" fmla="*/ 692 w 1154"/>
                  <a:gd name="T17" fmla="*/ 700 h 2828"/>
                  <a:gd name="T18" fmla="*/ 736 w 1154"/>
                  <a:gd name="T19" fmla="*/ 508 h 2828"/>
                  <a:gd name="T20" fmla="*/ 796 w 1154"/>
                  <a:gd name="T21" fmla="*/ 332 h 2828"/>
                  <a:gd name="T22" fmla="*/ 852 w 1154"/>
                  <a:gd name="T23" fmla="*/ 220 h 2828"/>
                  <a:gd name="T24" fmla="*/ 930 w 1154"/>
                  <a:gd name="T25" fmla="*/ 106 h 2828"/>
                  <a:gd name="T26" fmla="*/ 1016 w 1154"/>
                  <a:gd name="T27" fmla="*/ 34 h 2828"/>
                  <a:gd name="T28" fmla="*/ 1110 w 1154"/>
                  <a:gd name="T29" fmla="*/ 2 h 2828"/>
                  <a:gd name="T30" fmla="*/ 1154 w 1154"/>
                  <a:gd name="T31" fmla="*/ 2 h 2828"/>
                  <a:gd name="T32" fmla="*/ 1004 w 1154"/>
                  <a:gd name="T33" fmla="*/ 10 h 2828"/>
                  <a:gd name="T34" fmla="*/ 844 w 1154"/>
                  <a:gd name="T35" fmla="*/ 58 h 2828"/>
                  <a:gd name="T36" fmla="*/ 696 w 1154"/>
                  <a:gd name="T37" fmla="*/ 140 h 2828"/>
                  <a:gd name="T38" fmla="*/ 560 w 1154"/>
                  <a:gd name="T39" fmla="*/ 262 h 2828"/>
                  <a:gd name="T40" fmla="*/ 464 w 1154"/>
                  <a:gd name="T41" fmla="*/ 378 h 2828"/>
                  <a:gd name="T42" fmla="*/ 356 w 1154"/>
                  <a:gd name="T43" fmla="*/ 556 h 2828"/>
                  <a:gd name="T44" fmla="*/ 282 w 1154"/>
                  <a:gd name="T45" fmla="*/ 754 h 2828"/>
                  <a:gd name="T46" fmla="*/ 242 w 1154"/>
                  <a:gd name="T47" fmla="*/ 966 h 2828"/>
                  <a:gd name="T48" fmla="*/ 232 w 1154"/>
                  <a:gd name="T49" fmla="*/ 1138 h 2828"/>
                  <a:gd name="T50" fmla="*/ 252 w 1154"/>
                  <a:gd name="T51" fmla="*/ 1376 h 2828"/>
                  <a:gd name="T52" fmla="*/ 278 w 1154"/>
                  <a:gd name="T53" fmla="*/ 1500 h 2828"/>
                  <a:gd name="T54" fmla="*/ 330 w 1154"/>
                  <a:gd name="T55" fmla="*/ 1658 h 2828"/>
                  <a:gd name="T56" fmla="*/ 348 w 1154"/>
                  <a:gd name="T57" fmla="*/ 1702 h 2828"/>
                  <a:gd name="T58" fmla="*/ 862 w 1154"/>
                  <a:gd name="T59" fmla="*/ 2726 h 2828"/>
                  <a:gd name="T60" fmla="*/ 934 w 1154"/>
                  <a:gd name="T61" fmla="*/ 2786 h 2828"/>
                  <a:gd name="T62" fmla="*/ 1042 w 1154"/>
                  <a:gd name="T63" fmla="*/ 2820 h 2828"/>
                  <a:gd name="T64" fmla="*/ 974 w 1154"/>
                  <a:gd name="T65" fmla="*/ 2812 h 2828"/>
                  <a:gd name="T66" fmla="*/ 852 w 1154"/>
                  <a:gd name="T67" fmla="*/ 2770 h 2828"/>
                  <a:gd name="T68" fmla="*/ 188 w 1154"/>
                  <a:gd name="T69" fmla="*/ 1762 h 2828"/>
                  <a:gd name="T70" fmla="*/ 144 w 1154"/>
                  <a:gd name="T71" fmla="*/ 1692 h 2828"/>
                  <a:gd name="T72" fmla="*/ 96 w 1154"/>
                  <a:gd name="T73" fmla="*/ 1596 h 2828"/>
                  <a:gd name="T74" fmla="*/ 46 w 1154"/>
                  <a:gd name="T75" fmla="*/ 1462 h 2828"/>
                  <a:gd name="T76" fmla="*/ 8 w 1154"/>
                  <a:gd name="T77" fmla="*/ 1284 h 2828"/>
                  <a:gd name="T78" fmla="*/ 0 w 1154"/>
                  <a:gd name="T79" fmla="*/ 1078 h 2828"/>
                  <a:gd name="T80" fmla="*/ 20 w 1154"/>
                  <a:gd name="T81" fmla="*/ 916 h 2828"/>
                  <a:gd name="T82" fmla="*/ 62 w 1154"/>
                  <a:gd name="T83" fmla="*/ 754 h 2828"/>
                  <a:gd name="T84" fmla="*/ 128 w 1154"/>
                  <a:gd name="T85" fmla="*/ 604 h 2828"/>
                  <a:gd name="T86" fmla="*/ 218 w 1154"/>
                  <a:gd name="T87" fmla="*/ 462 h 2828"/>
                  <a:gd name="T88" fmla="*/ 332 w 1154"/>
                  <a:gd name="T89" fmla="*/ 330 h 2828"/>
                  <a:gd name="T90" fmla="*/ 456 w 1154"/>
                  <a:gd name="T91" fmla="*/ 222 h 2828"/>
                  <a:gd name="T92" fmla="*/ 632 w 1154"/>
                  <a:gd name="T93" fmla="*/ 112 h 2828"/>
                  <a:gd name="T94" fmla="*/ 826 w 1154"/>
                  <a:gd name="T95" fmla="*/ 38 h 2828"/>
                  <a:gd name="T96" fmla="*/ 1034 w 1154"/>
                  <a:gd name="T97" fmla="*/ 4 h 2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4" h="2828">
                    <a:moveTo>
                      <a:pt x="1154" y="2"/>
                    </a:moveTo>
                    <a:lnTo>
                      <a:pt x="1154" y="2828"/>
                    </a:lnTo>
                    <a:lnTo>
                      <a:pt x="1154" y="2828"/>
                    </a:lnTo>
                    <a:lnTo>
                      <a:pt x="1140" y="2828"/>
                    </a:lnTo>
                    <a:lnTo>
                      <a:pt x="1140" y="2828"/>
                    </a:lnTo>
                    <a:lnTo>
                      <a:pt x="1114" y="2828"/>
                    </a:lnTo>
                    <a:lnTo>
                      <a:pt x="1114" y="2828"/>
                    </a:lnTo>
                    <a:lnTo>
                      <a:pt x="1090" y="2822"/>
                    </a:lnTo>
                    <a:lnTo>
                      <a:pt x="1068" y="2814"/>
                    </a:lnTo>
                    <a:lnTo>
                      <a:pt x="1048" y="2802"/>
                    </a:lnTo>
                    <a:lnTo>
                      <a:pt x="1030" y="2786"/>
                    </a:lnTo>
                    <a:lnTo>
                      <a:pt x="1030" y="2786"/>
                    </a:lnTo>
                    <a:lnTo>
                      <a:pt x="1016" y="2772"/>
                    </a:lnTo>
                    <a:lnTo>
                      <a:pt x="1006" y="2758"/>
                    </a:lnTo>
                    <a:lnTo>
                      <a:pt x="996" y="2742"/>
                    </a:lnTo>
                    <a:lnTo>
                      <a:pt x="990" y="2726"/>
                    </a:lnTo>
                    <a:lnTo>
                      <a:pt x="738" y="1766"/>
                    </a:lnTo>
                    <a:lnTo>
                      <a:pt x="738" y="1766"/>
                    </a:lnTo>
                    <a:lnTo>
                      <a:pt x="718" y="1700"/>
                    </a:lnTo>
                    <a:lnTo>
                      <a:pt x="718" y="1700"/>
                    </a:lnTo>
                    <a:lnTo>
                      <a:pt x="718" y="1694"/>
                    </a:lnTo>
                    <a:lnTo>
                      <a:pt x="718" y="1694"/>
                    </a:lnTo>
                    <a:lnTo>
                      <a:pt x="704" y="1632"/>
                    </a:lnTo>
                    <a:lnTo>
                      <a:pt x="692" y="1566"/>
                    </a:lnTo>
                    <a:lnTo>
                      <a:pt x="682" y="1500"/>
                    </a:lnTo>
                    <a:lnTo>
                      <a:pt x="674" y="1432"/>
                    </a:lnTo>
                    <a:lnTo>
                      <a:pt x="666" y="1360"/>
                    </a:lnTo>
                    <a:lnTo>
                      <a:pt x="662" y="1288"/>
                    </a:lnTo>
                    <a:lnTo>
                      <a:pt x="658" y="1214"/>
                    </a:lnTo>
                    <a:lnTo>
                      <a:pt x="658" y="1136"/>
                    </a:lnTo>
                    <a:lnTo>
                      <a:pt x="658" y="1136"/>
                    </a:lnTo>
                    <a:lnTo>
                      <a:pt x="660" y="1022"/>
                    </a:lnTo>
                    <a:lnTo>
                      <a:pt x="666" y="910"/>
                    </a:lnTo>
                    <a:lnTo>
                      <a:pt x="678" y="804"/>
                    </a:lnTo>
                    <a:lnTo>
                      <a:pt x="684" y="752"/>
                    </a:lnTo>
                    <a:lnTo>
                      <a:pt x="692" y="700"/>
                    </a:lnTo>
                    <a:lnTo>
                      <a:pt x="702" y="652"/>
                    </a:lnTo>
                    <a:lnTo>
                      <a:pt x="712" y="602"/>
                    </a:lnTo>
                    <a:lnTo>
                      <a:pt x="724" y="554"/>
                    </a:lnTo>
                    <a:lnTo>
                      <a:pt x="736" y="508"/>
                    </a:lnTo>
                    <a:lnTo>
                      <a:pt x="750" y="462"/>
                    </a:lnTo>
                    <a:lnTo>
                      <a:pt x="764" y="418"/>
                    </a:lnTo>
                    <a:lnTo>
                      <a:pt x="780" y="374"/>
                    </a:lnTo>
                    <a:lnTo>
                      <a:pt x="796" y="332"/>
                    </a:lnTo>
                    <a:lnTo>
                      <a:pt x="796" y="332"/>
                    </a:lnTo>
                    <a:lnTo>
                      <a:pt x="814" y="292"/>
                    </a:lnTo>
                    <a:lnTo>
                      <a:pt x="832" y="254"/>
                    </a:lnTo>
                    <a:lnTo>
                      <a:pt x="852" y="220"/>
                    </a:lnTo>
                    <a:lnTo>
                      <a:pt x="870" y="188"/>
                    </a:lnTo>
                    <a:lnTo>
                      <a:pt x="890" y="158"/>
                    </a:lnTo>
                    <a:lnTo>
                      <a:pt x="910" y="130"/>
                    </a:lnTo>
                    <a:lnTo>
                      <a:pt x="930" y="106"/>
                    </a:lnTo>
                    <a:lnTo>
                      <a:pt x="952" y="84"/>
                    </a:lnTo>
                    <a:lnTo>
                      <a:pt x="972" y="64"/>
                    </a:lnTo>
                    <a:lnTo>
                      <a:pt x="994" y="48"/>
                    </a:lnTo>
                    <a:lnTo>
                      <a:pt x="1016" y="34"/>
                    </a:lnTo>
                    <a:lnTo>
                      <a:pt x="1040" y="22"/>
                    </a:lnTo>
                    <a:lnTo>
                      <a:pt x="1062" y="12"/>
                    </a:lnTo>
                    <a:lnTo>
                      <a:pt x="1086" y="6"/>
                    </a:lnTo>
                    <a:lnTo>
                      <a:pt x="1110" y="2"/>
                    </a:lnTo>
                    <a:lnTo>
                      <a:pt x="1134" y="0"/>
                    </a:lnTo>
                    <a:lnTo>
                      <a:pt x="1134" y="0"/>
                    </a:lnTo>
                    <a:lnTo>
                      <a:pt x="1154" y="2"/>
                    </a:lnTo>
                    <a:lnTo>
                      <a:pt x="1154" y="2"/>
                    </a:lnTo>
                    <a:close/>
                    <a:moveTo>
                      <a:pt x="1088" y="0"/>
                    </a:moveTo>
                    <a:lnTo>
                      <a:pt x="1088" y="0"/>
                    </a:lnTo>
                    <a:lnTo>
                      <a:pt x="1046" y="4"/>
                    </a:lnTo>
                    <a:lnTo>
                      <a:pt x="1004" y="10"/>
                    </a:lnTo>
                    <a:lnTo>
                      <a:pt x="962" y="18"/>
                    </a:lnTo>
                    <a:lnTo>
                      <a:pt x="922" y="30"/>
                    </a:lnTo>
                    <a:lnTo>
                      <a:pt x="882" y="42"/>
                    </a:lnTo>
                    <a:lnTo>
                      <a:pt x="844" y="58"/>
                    </a:lnTo>
                    <a:lnTo>
                      <a:pt x="806" y="74"/>
                    </a:lnTo>
                    <a:lnTo>
                      <a:pt x="768" y="94"/>
                    </a:lnTo>
                    <a:lnTo>
                      <a:pt x="732" y="116"/>
                    </a:lnTo>
                    <a:lnTo>
                      <a:pt x="696" y="140"/>
                    </a:lnTo>
                    <a:lnTo>
                      <a:pt x="660" y="168"/>
                    </a:lnTo>
                    <a:lnTo>
                      <a:pt x="626" y="196"/>
                    </a:lnTo>
                    <a:lnTo>
                      <a:pt x="592" y="228"/>
                    </a:lnTo>
                    <a:lnTo>
                      <a:pt x="560" y="262"/>
                    </a:lnTo>
                    <a:lnTo>
                      <a:pt x="526" y="296"/>
                    </a:lnTo>
                    <a:lnTo>
                      <a:pt x="496" y="334"/>
                    </a:lnTo>
                    <a:lnTo>
                      <a:pt x="496" y="334"/>
                    </a:lnTo>
                    <a:lnTo>
                      <a:pt x="464" y="378"/>
                    </a:lnTo>
                    <a:lnTo>
                      <a:pt x="434" y="420"/>
                    </a:lnTo>
                    <a:lnTo>
                      <a:pt x="406" y="464"/>
                    </a:lnTo>
                    <a:lnTo>
                      <a:pt x="380" y="510"/>
                    </a:lnTo>
                    <a:lnTo>
                      <a:pt x="356" y="556"/>
                    </a:lnTo>
                    <a:lnTo>
                      <a:pt x="334" y="604"/>
                    </a:lnTo>
                    <a:lnTo>
                      <a:pt x="316" y="652"/>
                    </a:lnTo>
                    <a:lnTo>
                      <a:pt x="298" y="702"/>
                    </a:lnTo>
                    <a:lnTo>
                      <a:pt x="282" y="754"/>
                    </a:lnTo>
                    <a:lnTo>
                      <a:pt x="268" y="804"/>
                    </a:lnTo>
                    <a:lnTo>
                      <a:pt x="258" y="858"/>
                    </a:lnTo>
                    <a:lnTo>
                      <a:pt x="248" y="912"/>
                    </a:lnTo>
                    <a:lnTo>
                      <a:pt x="242" y="966"/>
                    </a:lnTo>
                    <a:lnTo>
                      <a:pt x="236" y="1022"/>
                    </a:lnTo>
                    <a:lnTo>
                      <a:pt x="232" y="1080"/>
                    </a:lnTo>
                    <a:lnTo>
                      <a:pt x="232" y="1138"/>
                    </a:lnTo>
                    <a:lnTo>
                      <a:pt x="232" y="1138"/>
                    </a:lnTo>
                    <a:lnTo>
                      <a:pt x="234" y="1200"/>
                    </a:lnTo>
                    <a:lnTo>
                      <a:pt x="236" y="1260"/>
                    </a:lnTo>
                    <a:lnTo>
                      <a:pt x="244" y="1318"/>
                    </a:lnTo>
                    <a:lnTo>
                      <a:pt x="252" y="1376"/>
                    </a:lnTo>
                    <a:lnTo>
                      <a:pt x="252" y="1376"/>
                    </a:lnTo>
                    <a:lnTo>
                      <a:pt x="260" y="1418"/>
                    </a:lnTo>
                    <a:lnTo>
                      <a:pt x="268" y="1460"/>
                    </a:lnTo>
                    <a:lnTo>
                      <a:pt x="278" y="1500"/>
                    </a:lnTo>
                    <a:lnTo>
                      <a:pt x="288" y="1540"/>
                    </a:lnTo>
                    <a:lnTo>
                      <a:pt x="300" y="1580"/>
                    </a:lnTo>
                    <a:lnTo>
                      <a:pt x="314" y="1620"/>
                    </a:lnTo>
                    <a:lnTo>
                      <a:pt x="330" y="1658"/>
                    </a:lnTo>
                    <a:lnTo>
                      <a:pt x="346" y="1696"/>
                    </a:lnTo>
                    <a:lnTo>
                      <a:pt x="346" y="1696"/>
                    </a:lnTo>
                    <a:lnTo>
                      <a:pt x="348" y="1702"/>
                    </a:lnTo>
                    <a:lnTo>
                      <a:pt x="348" y="1702"/>
                    </a:lnTo>
                    <a:lnTo>
                      <a:pt x="364" y="1734"/>
                    </a:lnTo>
                    <a:lnTo>
                      <a:pt x="382" y="1766"/>
                    </a:lnTo>
                    <a:lnTo>
                      <a:pt x="862" y="2726"/>
                    </a:lnTo>
                    <a:lnTo>
                      <a:pt x="862" y="2726"/>
                    </a:lnTo>
                    <a:lnTo>
                      <a:pt x="874" y="2742"/>
                    </a:lnTo>
                    <a:lnTo>
                      <a:pt x="890" y="2758"/>
                    </a:lnTo>
                    <a:lnTo>
                      <a:pt x="910" y="2772"/>
                    </a:lnTo>
                    <a:lnTo>
                      <a:pt x="934" y="2786"/>
                    </a:lnTo>
                    <a:lnTo>
                      <a:pt x="934" y="2786"/>
                    </a:lnTo>
                    <a:lnTo>
                      <a:pt x="966" y="2800"/>
                    </a:lnTo>
                    <a:lnTo>
                      <a:pt x="1002" y="2812"/>
                    </a:lnTo>
                    <a:lnTo>
                      <a:pt x="1042" y="2820"/>
                    </a:lnTo>
                    <a:lnTo>
                      <a:pt x="1082" y="2826"/>
                    </a:lnTo>
                    <a:lnTo>
                      <a:pt x="1082" y="2826"/>
                    </a:lnTo>
                    <a:lnTo>
                      <a:pt x="1026" y="2820"/>
                    </a:lnTo>
                    <a:lnTo>
                      <a:pt x="974" y="2812"/>
                    </a:lnTo>
                    <a:lnTo>
                      <a:pt x="926" y="2800"/>
                    </a:lnTo>
                    <a:lnTo>
                      <a:pt x="882" y="2784"/>
                    </a:lnTo>
                    <a:lnTo>
                      <a:pt x="882" y="2784"/>
                    </a:lnTo>
                    <a:lnTo>
                      <a:pt x="852" y="2770"/>
                    </a:lnTo>
                    <a:lnTo>
                      <a:pt x="828" y="2756"/>
                    </a:lnTo>
                    <a:lnTo>
                      <a:pt x="806" y="2742"/>
                    </a:lnTo>
                    <a:lnTo>
                      <a:pt x="792" y="2726"/>
                    </a:lnTo>
                    <a:lnTo>
                      <a:pt x="188" y="1762"/>
                    </a:lnTo>
                    <a:lnTo>
                      <a:pt x="188" y="1762"/>
                    </a:lnTo>
                    <a:lnTo>
                      <a:pt x="146" y="1698"/>
                    </a:lnTo>
                    <a:lnTo>
                      <a:pt x="146" y="1698"/>
                    </a:lnTo>
                    <a:lnTo>
                      <a:pt x="144" y="1692"/>
                    </a:lnTo>
                    <a:lnTo>
                      <a:pt x="144" y="1692"/>
                    </a:lnTo>
                    <a:lnTo>
                      <a:pt x="126" y="1660"/>
                    </a:lnTo>
                    <a:lnTo>
                      <a:pt x="110" y="1630"/>
                    </a:lnTo>
                    <a:lnTo>
                      <a:pt x="96" y="1596"/>
                    </a:lnTo>
                    <a:lnTo>
                      <a:pt x="82" y="1564"/>
                    </a:lnTo>
                    <a:lnTo>
                      <a:pt x="68" y="1530"/>
                    </a:lnTo>
                    <a:lnTo>
                      <a:pt x="56" y="1496"/>
                    </a:lnTo>
                    <a:lnTo>
                      <a:pt x="46" y="1462"/>
                    </a:lnTo>
                    <a:lnTo>
                      <a:pt x="36" y="1428"/>
                    </a:lnTo>
                    <a:lnTo>
                      <a:pt x="28" y="1392"/>
                    </a:lnTo>
                    <a:lnTo>
                      <a:pt x="20" y="1358"/>
                    </a:lnTo>
                    <a:lnTo>
                      <a:pt x="8" y="1284"/>
                    </a:lnTo>
                    <a:lnTo>
                      <a:pt x="2" y="1210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0" y="1078"/>
                    </a:lnTo>
                    <a:lnTo>
                      <a:pt x="4" y="1022"/>
                    </a:lnTo>
                    <a:lnTo>
                      <a:pt x="10" y="968"/>
                    </a:lnTo>
                    <a:lnTo>
                      <a:pt x="20" y="916"/>
                    </a:lnTo>
                    <a:lnTo>
                      <a:pt x="20" y="916"/>
                    </a:lnTo>
                    <a:lnTo>
                      <a:pt x="28" y="874"/>
                    </a:lnTo>
                    <a:lnTo>
                      <a:pt x="38" y="834"/>
                    </a:lnTo>
                    <a:lnTo>
                      <a:pt x="50" y="794"/>
                    </a:lnTo>
                    <a:lnTo>
                      <a:pt x="62" y="754"/>
                    </a:lnTo>
                    <a:lnTo>
                      <a:pt x="76" y="716"/>
                    </a:lnTo>
                    <a:lnTo>
                      <a:pt x="92" y="678"/>
                    </a:lnTo>
                    <a:lnTo>
                      <a:pt x="110" y="640"/>
                    </a:lnTo>
                    <a:lnTo>
                      <a:pt x="128" y="604"/>
                    </a:lnTo>
                    <a:lnTo>
                      <a:pt x="148" y="566"/>
                    </a:lnTo>
                    <a:lnTo>
                      <a:pt x="170" y="532"/>
                    </a:lnTo>
                    <a:lnTo>
                      <a:pt x="194" y="496"/>
                    </a:lnTo>
                    <a:lnTo>
                      <a:pt x="218" y="462"/>
                    </a:lnTo>
                    <a:lnTo>
                      <a:pt x="244" y="428"/>
                    </a:lnTo>
                    <a:lnTo>
                      <a:pt x="272" y="394"/>
                    </a:lnTo>
                    <a:lnTo>
                      <a:pt x="302" y="362"/>
                    </a:lnTo>
                    <a:lnTo>
                      <a:pt x="332" y="330"/>
                    </a:lnTo>
                    <a:lnTo>
                      <a:pt x="332" y="330"/>
                    </a:lnTo>
                    <a:lnTo>
                      <a:pt x="372" y="292"/>
                    </a:lnTo>
                    <a:lnTo>
                      <a:pt x="412" y="256"/>
                    </a:lnTo>
                    <a:lnTo>
                      <a:pt x="456" y="222"/>
                    </a:lnTo>
                    <a:lnTo>
                      <a:pt x="498" y="192"/>
                    </a:lnTo>
                    <a:lnTo>
                      <a:pt x="542" y="162"/>
                    </a:lnTo>
                    <a:lnTo>
                      <a:pt x="586" y="136"/>
                    </a:lnTo>
                    <a:lnTo>
                      <a:pt x="632" y="112"/>
                    </a:lnTo>
                    <a:lnTo>
                      <a:pt x="680" y="90"/>
                    </a:lnTo>
                    <a:lnTo>
                      <a:pt x="728" y="70"/>
                    </a:lnTo>
                    <a:lnTo>
                      <a:pt x="776" y="54"/>
                    </a:lnTo>
                    <a:lnTo>
                      <a:pt x="826" y="38"/>
                    </a:lnTo>
                    <a:lnTo>
                      <a:pt x="876" y="26"/>
                    </a:lnTo>
                    <a:lnTo>
                      <a:pt x="928" y="16"/>
                    </a:lnTo>
                    <a:lnTo>
                      <a:pt x="980" y="8"/>
                    </a:lnTo>
                    <a:lnTo>
                      <a:pt x="1034" y="4"/>
                    </a:lnTo>
                    <a:lnTo>
                      <a:pt x="1088" y="0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4" name="Freeform 539">
                <a:extLst>
                  <a:ext uri="{FF2B5EF4-FFF2-40B4-BE49-F238E27FC236}">
                    <a16:creationId xmlns:a16="http://schemas.microsoft.com/office/drawing/2014/main" id="{4D628DFB-4DB7-46C6-B001-54001B4E5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422" y="4979831"/>
                <a:ext cx="60789" cy="24315"/>
              </a:xfrm>
              <a:custGeom>
                <a:avLst/>
                <a:gdLst>
                  <a:gd name="T0" fmla="*/ 58 w 60"/>
                  <a:gd name="T1" fmla="*/ 16 h 24"/>
                  <a:gd name="T2" fmla="*/ 58 w 60"/>
                  <a:gd name="T3" fmla="*/ 16 h 24"/>
                  <a:gd name="T4" fmla="*/ 50 w 60"/>
                  <a:gd name="T5" fmla="*/ 22 h 24"/>
                  <a:gd name="T6" fmla="*/ 50 w 60"/>
                  <a:gd name="T7" fmla="*/ 22 h 24"/>
                  <a:gd name="T8" fmla="*/ 42 w 60"/>
                  <a:gd name="T9" fmla="*/ 24 h 24"/>
                  <a:gd name="T10" fmla="*/ 30 w 60"/>
                  <a:gd name="T11" fmla="*/ 24 h 24"/>
                  <a:gd name="T12" fmla="*/ 30 w 60"/>
                  <a:gd name="T13" fmla="*/ 24 h 24"/>
                  <a:gd name="T14" fmla="*/ 20 w 60"/>
                  <a:gd name="T15" fmla="*/ 24 h 24"/>
                  <a:gd name="T16" fmla="*/ 10 w 60"/>
                  <a:gd name="T17" fmla="*/ 22 h 24"/>
                  <a:gd name="T18" fmla="*/ 10 w 60"/>
                  <a:gd name="T19" fmla="*/ 22 h 24"/>
                  <a:gd name="T20" fmla="*/ 8 w 60"/>
                  <a:gd name="T21" fmla="*/ 22 h 24"/>
                  <a:gd name="T22" fmla="*/ 8 w 60"/>
                  <a:gd name="T23" fmla="*/ 22 h 24"/>
                  <a:gd name="T24" fmla="*/ 0 w 60"/>
                  <a:gd name="T25" fmla="*/ 14 h 24"/>
                  <a:gd name="T26" fmla="*/ 0 w 60"/>
                  <a:gd name="T27" fmla="*/ 10 h 24"/>
                  <a:gd name="T28" fmla="*/ 0 w 60"/>
                  <a:gd name="T29" fmla="*/ 10 h 24"/>
                  <a:gd name="T30" fmla="*/ 4 w 60"/>
                  <a:gd name="T31" fmla="*/ 6 h 24"/>
                  <a:gd name="T32" fmla="*/ 8 w 60"/>
                  <a:gd name="T33" fmla="*/ 4 h 24"/>
                  <a:gd name="T34" fmla="*/ 8 w 60"/>
                  <a:gd name="T35" fmla="*/ 4 h 24"/>
                  <a:gd name="T36" fmla="*/ 18 w 60"/>
                  <a:gd name="T37" fmla="*/ 2 h 24"/>
                  <a:gd name="T38" fmla="*/ 30 w 60"/>
                  <a:gd name="T39" fmla="*/ 0 h 24"/>
                  <a:gd name="T40" fmla="*/ 30 w 60"/>
                  <a:gd name="T41" fmla="*/ 0 h 24"/>
                  <a:gd name="T42" fmla="*/ 42 w 60"/>
                  <a:gd name="T43" fmla="*/ 2 h 24"/>
                  <a:gd name="T44" fmla="*/ 50 w 60"/>
                  <a:gd name="T45" fmla="*/ 4 h 24"/>
                  <a:gd name="T46" fmla="*/ 50 w 60"/>
                  <a:gd name="T47" fmla="*/ 4 h 24"/>
                  <a:gd name="T48" fmla="*/ 58 w 60"/>
                  <a:gd name="T49" fmla="*/ 8 h 24"/>
                  <a:gd name="T50" fmla="*/ 60 w 60"/>
                  <a:gd name="T51" fmla="*/ 10 h 24"/>
                  <a:gd name="T52" fmla="*/ 60 w 60"/>
                  <a:gd name="T53" fmla="*/ 12 h 24"/>
                  <a:gd name="T54" fmla="*/ 60 w 60"/>
                  <a:gd name="T55" fmla="*/ 14 h 24"/>
                  <a:gd name="T56" fmla="*/ 60 w 60"/>
                  <a:gd name="T57" fmla="*/ 14 h 24"/>
                  <a:gd name="T58" fmla="*/ 60 w 60"/>
                  <a:gd name="T59" fmla="*/ 16 h 24"/>
                  <a:gd name="T60" fmla="*/ 58 w 60"/>
                  <a:gd name="T61" fmla="*/ 16 h 24"/>
                  <a:gd name="T62" fmla="*/ 58 w 60"/>
                  <a:gd name="T63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" h="24">
                    <a:moveTo>
                      <a:pt x="58" y="16"/>
                    </a:moveTo>
                    <a:lnTo>
                      <a:pt x="58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42" y="24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0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8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42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8" y="8"/>
                    </a:lnTo>
                    <a:lnTo>
                      <a:pt x="60" y="10"/>
                    </a:lnTo>
                    <a:lnTo>
                      <a:pt x="60" y="12"/>
                    </a:lnTo>
                    <a:lnTo>
                      <a:pt x="60" y="14"/>
                    </a:lnTo>
                    <a:lnTo>
                      <a:pt x="60" y="14"/>
                    </a:lnTo>
                    <a:lnTo>
                      <a:pt x="60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rtl="0"/>
                <a:endParaRPr lang="en-US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</p:grpSp>
      <p:grpSp>
        <p:nvGrpSpPr>
          <p:cNvPr id="36" name="组合 3">
            <a:extLst>
              <a:ext uri="{FF2B5EF4-FFF2-40B4-BE49-F238E27FC236}">
                <a16:creationId xmlns:a16="http://schemas.microsoft.com/office/drawing/2014/main" id="{8948B408-B135-234B-F30B-4DD8489E0B1B}"/>
              </a:ext>
            </a:extLst>
          </p:cNvPr>
          <p:cNvGrpSpPr/>
          <p:nvPr/>
        </p:nvGrpSpPr>
        <p:grpSpPr>
          <a:xfrm>
            <a:off x="448733" y="258956"/>
            <a:ext cx="573235" cy="481442"/>
            <a:chOff x="3378359" y="640707"/>
            <a:chExt cx="663790" cy="557497"/>
          </a:xfrm>
        </p:grpSpPr>
        <p:sp>
          <p:nvSpPr>
            <p:cNvPr id="37" name="图文框 1">
              <a:extLst>
                <a:ext uri="{FF2B5EF4-FFF2-40B4-BE49-F238E27FC236}">
                  <a16:creationId xmlns:a16="http://schemas.microsoft.com/office/drawing/2014/main" id="{1B39B66D-96CB-B0D2-48EC-2F60F2D9E35B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8" name="图文框 2">
              <a:extLst>
                <a:ext uri="{FF2B5EF4-FFF2-40B4-BE49-F238E27FC236}">
                  <a16:creationId xmlns:a16="http://schemas.microsoft.com/office/drawing/2014/main" id="{8464BF71-50D1-834D-DF91-08816FFF63D6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39" name="文本框 4">
            <a:extLst>
              <a:ext uri="{FF2B5EF4-FFF2-40B4-BE49-F238E27FC236}">
                <a16:creationId xmlns:a16="http://schemas.microsoft.com/office/drawing/2014/main" id="{68DABB4F-46AC-2FE3-E5FC-788D239DC3F9}"/>
              </a:ext>
            </a:extLst>
          </p:cNvPr>
          <p:cNvSpPr txBox="1"/>
          <p:nvPr/>
        </p:nvSpPr>
        <p:spPr bwMode="auto">
          <a:xfrm>
            <a:off x="1213046" y="233603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PART6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使用技術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0576625-D8F5-CBFB-CE37-DD010ABE5F27}"/>
              </a:ext>
            </a:extLst>
          </p:cNvPr>
          <p:cNvGrpSpPr/>
          <p:nvPr/>
        </p:nvGrpSpPr>
        <p:grpSpPr>
          <a:xfrm>
            <a:off x="2922876" y="2257294"/>
            <a:ext cx="1857369" cy="2061185"/>
            <a:chOff x="2469731" y="2054094"/>
            <a:chExt cx="1857369" cy="2061185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85199182-3A93-4257-6696-E2CCF00879D8}"/>
                </a:ext>
              </a:extLst>
            </p:cNvPr>
            <p:cNvGrpSpPr/>
            <p:nvPr/>
          </p:nvGrpSpPr>
          <p:grpSpPr>
            <a:xfrm>
              <a:off x="2469731" y="2054094"/>
              <a:ext cx="1035397" cy="546105"/>
              <a:chOff x="608984" y="1242280"/>
              <a:chExt cx="1035397" cy="54610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86A67F2-FB01-F4CF-E45B-9956F72093F0}"/>
                  </a:ext>
                </a:extLst>
              </p:cNvPr>
              <p:cNvSpPr/>
              <p:nvPr/>
            </p:nvSpPr>
            <p:spPr>
              <a:xfrm>
                <a:off x="660399" y="1242280"/>
                <a:ext cx="932568" cy="546105"/>
              </a:xfrm>
              <a:prstGeom prst="rect">
                <a:avLst/>
              </a:pr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42" name="TextBox 77">
                <a:extLst>
                  <a:ext uri="{FF2B5EF4-FFF2-40B4-BE49-F238E27FC236}">
                    <a16:creationId xmlns:a16="http://schemas.microsoft.com/office/drawing/2014/main" id="{47651E72-E475-032A-8D35-0F9BA9983E06}"/>
                  </a:ext>
                </a:extLst>
              </p:cNvPr>
              <p:cNvSpPr txBox="1"/>
              <p:nvPr/>
            </p:nvSpPr>
            <p:spPr>
              <a:xfrm>
                <a:off x="608984" y="1283217"/>
                <a:ext cx="1035397" cy="474533"/>
              </a:xfrm>
              <a:prstGeom prst="rect">
                <a:avLst/>
              </a:prstGeom>
            </p:spPr>
            <p:txBody>
              <a:bodyPr vert="horz" lIns="182880" tIns="91440" rIns="182880" bIns="91440" rtlCol="0" anchor="ctr">
                <a:noAutofit/>
              </a:bodyPr>
              <a:lstStyle>
                <a:defPPr>
                  <a:defRPr lang="en-US"/>
                </a:defPPr>
                <a:lvl1pPr defTabSz="914082">
                  <a:spcBef>
                    <a:spcPct val="0"/>
                  </a:spcBef>
                  <a:defRPr sz="6600">
                    <a:solidFill>
                      <a:srgbClr val="171717"/>
                    </a:solidFill>
                    <a:latin typeface="Bebas Neue" panose="020B0606020202050201" pitchFamily="34" charset="0"/>
                    <a:ea typeface="Roboto Light" panose="02000000000000000000" pitchFamily="2" charset="0"/>
                    <a:cs typeface="Lato Light" panose="020F0402020204030203" pitchFamily="34" charset="0"/>
                  </a:defRPr>
                </a:lvl1pPr>
              </a:lstStyle>
              <a:p>
                <a:pPr algn="ctr" defTabSz="1828164" rtl="0"/>
                <a:r>
                  <a:rPr lang="zh-TW" altLang="en-US" sz="2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前端</a:t>
                </a:r>
                <a:endParaRPr lang="id-ID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2E5C92C-4F01-FD37-F072-BD264C477DCC}"/>
                </a:ext>
              </a:extLst>
            </p:cNvPr>
            <p:cNvSpPr txBox="1"/>
            <p:nvPr/>
          </p:nvSpPr>
          <p:spPr>
            <a:xfrm>
              <a:off x="2469731" y="2914950"/>
              <a:ext cx="18573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Vue</a:t>
              </a:r>
              <a:endPara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72A62C3B-2908-F27D-E7CB-BB5A211240ED}"/>
              </a:ext>
            </a:extLst>
          </p:cNvPr>
          <p:cNvGrpSpPr/>
          <p:nvPr/>
        </p:nvGrpSpPr>
        <p:grpSpPr>
          <a:xfrm>
            <a:off x="5167315" y="2269579"/>
            <a:ext cx="1857369" cy="1688804"/>
            <a:chOff x="2469731" y="2057143"/>
            <a:chExt cx="1857369" cy="1688804"/>
          </a:xfrm>
        </p:grpSpPr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DBB54238-ACF4-E780-407D-E134220C6152}"/>
                </a:ext>
              </a:extLst>
            </p:cNvPr>
            <p:cNvGrpSpPr/>
            <p:nvPr/>
          </p:nvGrpSpPr>
          <p:grpSpPr>
            <a:xfrm>
              <a:off x="2811951" y="2057143"/>
              <a:ext cx="1035397" cy="546105"/>
              <a:chOff x="951204" y="1245329"/>
              <a:chExt cx="1035397" cy="546105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B0C06F5-E43B-AF2A-6CFA-78C457CA8341}"/>
                  </a:ext>
                </a:extLst>
              </p:cNvPr>
              <p:cNvSpPr/>
              <p:nvPr/>
            </p:nvSpPr>
            <p:spPr>
              <a:xfrm>
                <a:off x="1002618" y="1245329"/>
                <a:ext cx="932568" cy="546105"/>
              </a:xfrm>
              <a:prstGeom prst="rect">
                <a:avLst/>
              </a:pr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73" name="TextBox 77">
                <a:extLst>
                  <a:ext uri="{FF2B5EF4-FFF2-40B4-BE49-F238E27FC236}">
                    <a16:creationId xmlns:a16="http://schemas.microsoft.com/office/drawing/2014/main" id="{32B33F1C-5963-86B8-5BC8-693B29B64D91}"/>
                  </a:ext>
                </a:extLst>
              </p:cNvPr>
              <p:cNvSpPr txBox="1"/>
              <p:nvPr/>
            </p:nvSpPr>
            <p:spPr>
              <a:xfrm>
                <a:off x="951204" y="1286266"/>
                <a:ext cx="1035397" cy="474533"/>
              </a:xfrm>
              <a:prstGeom prst="rect">
                <a:avLst/>
              </a:prstGeom>
            </p:spPr>
            <p:txBody>
              <a:bodyPr vert="horz" lIns="182880" tIns="91440" rIns="182880" bIns="91440" rtlCol="0" anchor="ctr">
                <a:noAutofit/>
              </a:bodyPr>
              <a:lstStyle>
                <a:defPPr>
                  <a:defRPr lang="en-US"/>
                </a:defPPr>
                <a:lvl1pPr defTabSz="914082">
                  <a:spcBef>
                    <a:spcPct val="0"/>
                  </a:spcBef>
                  <a:defRPr sz="6600">
                    <a:solidFill>
                      <a:srgbClr val="171717"/>
                    </a:solidFill>
                    <a:latin typeface="Bebas Neue" panose="020B0606020202050201" pitchFamily="34" charset="0"/>
                    <a:ea typeface="Roboto Light" panose="02000000000000000000" pitchFamily="2" charset="0"/>
                    <a:cs typeface="Lato Light" panose="020F0402020204030203" pitchFamily="34" charset="0"/>
                  </a:defRPr>
                </a:lvl1pPr>
              </a:lstStyle>
              <a:p>
                <a:pPr algn="ctr" defTabSz="1828164" rtl="0"/>
                <a:r>
                  <a:rPr lang="zh-TW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後端</a:t>
                </a:r>
                <a:endParaRPr lang="id-ID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E00515F8-66FC-9BBE-CA14-01EF117CC77B}"/>
                </a:ext>
              </a:extLst>
            </p:cNvPr>
            <p:cNvSpPr txBox="1"/>
            <p:nvPr/>
          </p:nvSpPr>
          <p:spPr>
            <a:xfrm>
              <a:off x="2469731" y="2914950"/>
              <a:ext cx="18573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Node.js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MongoDB</a:t>
              </a:r>
              <a:endPara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2026CDFF-1DBF-17DA-E3F5-4964F8D70CD3}"/>
              </a:ext>
            </a:extLst>
          </p:cNvPr>
          <p:cNvGrpSpPr/>
          <p:nvPr/>
        </p:nvGrpSpPr>
        <p:grpSpPr>
          <a:xfrm>
            <a:off x="7577140" y="2225593"/>
            <a:ext cx="2205035" cy="2092886"/>
            <a:chOff x="2469731" y="2022393"/>
            <a:chExt cx="1857369" cy="2092886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4CFE03E0-390B-7F6B-4140-91BAD63D9D41}"/>
                </a:ext>
              </a:extLst>
            </p:cNvPr>
            <p:cNvGrpSpPr/>
            <p:nvPr/>
          </p:nvGrpSpPr>
          <p:grpSpPr>
            <a:xfrm>
              <a:off x="2848280" y="2022393"/>
              <a:ext cx="1035397" cy="546105"/>
              <a:chOff x="987533" y="1210579"/>
              <a:chExt cx="1035397" cy="546105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599A0164-9274-E07E-301F-3FA152838DCB}"/>
                  </a:ext>
                </a:extLst>
              </p:cNvPr>
              <p:cNvSpPr/>
              <p:nvPr/>
            </p:nvSpPr>
            <p:spPr>
              <a:xfrm>
                <a:off x="1038947" y="1210579"/>
                <a:ext cx="932568" cy="546105"/>
              </a:xfrm>
              <a:prstGeom prst="rect">
                <a:avLst/>
              </a:prstGeom>
              <a:solidFill>
                <a:srgbClr val="F6E7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  <p:sp>
            <p:nvSpPr>
              <p:cNvPr id="84" name="TextBox 77">
                <a:extLst>
                  <a:ext uri="{FF2B5EF4-FFF2-40B4-BE49-F238E27FC236}">
                    <a16:creationId xmlns:a16="http://schemas.microsoft.com/office/drawing/2014/main" id="{546EAEDD-190D-9B00-06FB-938450D88415}"/>
                  </a:ext>
                </a:extLst>
              </p:cNvPr>
              <p:cNvSpPr txBox="1"/>
              <p:nvPr/>
            </p:nvSpPr>
            <p:spPr>
              <a:xfrm>
                <a:off x="987533" y="1251516"/>
                <a:ext cx="1035397" cy="474533"/>
              </a:xfrm>
              <a:prstGeom prst="rect">
                <a:avLst/>
              </a:prstGeom>
            </p:spPr>
            <p:txBody>
              <a:bodyPr vert="horz" lIns="182880" tIns="91440" rIns="182880" bIns="91440" rtlCol="0" anchor="ctr">
                <a:noAutofit/>
              </a:bodyPr>
              <a:lstStyle>
                <a:defPPr>
                  <a:defRPr lang="en-US"/>
                </a:defPPr>
                <a:lvl1pPr defTabSz="914082">
                  <a:spcBef>
                    <a:spcPct val="0"/>
                  </a:spcBef>
                  <a:defRPr sz="6600">
                    <a:solidFill>
                      <a:srgbClr val="171717"/>
                    </a:solidFill>
                    <a:latin typeface="Bebas Neue" panose="020B0606020202050201" pitchFamily="34" charset="0"/>
                    <a:ea typeface="Roboto Light" panose="02000000000000000000" pitchFamily="2" charset="0"/>
                    <a:cs typeface="Lato Light" panose="020F0402020204030203" pitchFamily="34" charset="0"/>
                  </a:defRPr>
                </a:lvl1pPr>
              </a:lstStyle>
              <a:p>
                <a:pPr algn="ctr" defTabSz="1828164" rtl="0"/>
                <a:r>
                  <a:rPr lang="zh-TW" altLang="en-US" sz="240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華康中圓體" panose="020F0509000000000000" pitchFamily="49" charset="-120"/>
                    <a:ea typeface="華康中圓體" panose="020F0509000000000000" pitchFamily="49" charset="-120"/>
                  </a:rPr>
                  <a:t>視覺</a:t>
                </a:r>
                <a:endParaRPr lang="id-ID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endParaRPr>
              </a:p>
            </p:txBody>
          </p:sp>
        </p:grp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1AA593A6-4A1C-058B-331D-71B778E8A950}"/>
                </a:ext>
              </a:extLst>
            </p:cNvPr>
            <p:cNvSpPr txBox="1"/>
            <p:nvPr/>
          </p:nvSpPr>
          <p:spPr>
            <a:xfrm>
              <a:off x="2469731" y="2914950"/>
              <a:ext cx="18573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Photoshop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AI</a:t>
              </a:r>
              <a:endPara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67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>
            <a:extLst>
              <a:ext uri="{FF2B5EF4-FFF2-40B4-BE49-F238E27FC236}">
                <a16:creationId xmlns:a16="http://schemas.microsoft.com/office/drawing/2014/main" id="{E5301F62-E527-430F-AF58-A8666358B360}"/>
              </a:ext>
            </a:extLst>
          </p:cNvPr>
          <p:cNvSpPr/>
          <p:nvPr/>
        </p:nvSpPr>
        <p:spPr>
          <a:xfrm>
            <a:off x="0" y="0"/>
            <a:ext cx="14810282" cy="7375161"/>
          </a:xfrm>
          <a:prstGeom prst="rtTriangle">
            <a:avLst/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文框 17">
            <a:extLst>
              <a:ext uri="{FF2B5EF4-FFF2-40B4-BE49-F238E27FC236}">
                <a16:creationId xmlns:a16="http://schemas.microsoft.com/office/drawing/2014/main" id="{5FBC000B-BE00-4A5E-B560-58415F21BB8D}"/>
              </a:ext>
            </a:extLst>
          </p:cNvPr>
          <p:cNvSpPr/>
          <p:nvPr/>
        </p:nvSpPr>
        <p:spPr>
          <a:xfrm>
            <a:off x="3475851" y="2030277"/>
            <a:ext cx="5196116" cy="3712315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DF9485A3-2D8E-4153-B28A-F12E542FC5CE}"/>
              </a:ext>
            </a:extLst>
          </p:cNvPr>
          <p:cNvSpPr/>
          <p:nvPr/>
        </p:nvSpPr>
        <p:spPr>
          <a:xfrm>
            <a:off x="3475851" y="1073932"/>
            <a:ext cx="5196116" cy="3515618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D8B5E6-ACDC-49F9-84DB-34E7456AF497}"/>
              </a:ext>
            </a:extLst>
          </p:cNvPr>
          <p:cNvSpPr/>
          <p:nvPr/>
        </p:nvSpPr>
        <p:spPr>
          <a:xfrm>
            <a:off x="2228849" y="1793318"/>
            <a:ext cx="7734300" cy="3261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8D3318-B0DA-4E47-86F5-595D7FC8AEEC}"/>
              </a:ext>
            </a:extLst>
          </p:cNvPr>
          <p:cNvSpPr txBox="1"/>
          <p:nvPr/>
        </p:nvSpPr>
        <p:spPr>
          <a:xfrm>
            <a:off x="2717368" y="2639939"/>
            <a:ext cx="67572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5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謝謝大家</a:t>
            </a:r>
            <a:endParaRPr lang="zh-CN" altLang="en-US" sz="75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DCD905-DFB9-40EE-BF7B-CFB2FD80C220}"/>
              </a:ext>
            </a:extLst>
          </p:cNvPr>
          <p:cNvSpPr/>
          <p:nvPr/>
        </p:nvSpPr>
        <p:spPr>
          <a:xfrm>
            <a:off x="5056529" y="1073931"/>
            <a:ext cx="2078940" cy="115032"/>
          </a:xfrm>
          <a:prstGeom prst="rect">
            <a:avLst/>
          </a:prstGeom>
          <a:solidFill>
            <a:srgbClr val="17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A98B5C-018E-425A-A0C7-D92CDAD5365E}"/>
              </a:ext>
            </a:extLst>
          </p:cNvPr>
          <p:cNvSpPr/>
          <p:nvPr/>
        </p:nvSpPr>
        <p:spPr>
          <a:xfrm>
            <a:off x="5056529" y="5619006"/>
            <a:ext cx="2078940" cy="115032"/>
          </a:xfrm>
          <a:prstGeom prst="rect">
            <a:avLst/>
          </a:prstGeom>
          <a:solidFill>
            <a:srgbClr val="17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30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01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4203050" y="3069515"/>
            <a:ext cx="4005201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6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主題構想</a:t>
            </a:r>
            <a:endParaRPr lang="zh-CN" altLang="en-US" sz="60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23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4005201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PART1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主題構想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181286" y="1834438"/>
            <a:ext cx="4039764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ctr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既有馬祖資訊網 改版優化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2909613" y="1780923"/>
            <a:ext cx="1035397" cy="546105"/>
            <a:chOff x="608984" y="1242280"/>
            <a:chExt cx="1035397" cy="54610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60399" y="1242280"/>
              <a:ext cx="932568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608984" y="1283217"/>
              <a:ext cx="1035397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ctr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主題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2595710" y="3183932"/>
            <a:ext cx="1585576" cy="546105"/>
            <a:chOff x="536954" y="2298658"/>
            <a:chExt cx="1585576" cy="54610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40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585576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發想過程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397417" y="2754276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、本身是馬祖人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397417" y="3200816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、本地人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/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觀光客經常使用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397417" y="366616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、從小到大版面從未更新過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2961028" y="4572905"/>
            <a:ext cx="1035397" cy="546105"/>
            <a:chOff x="577750" y="2298658"/>
            <a:chExt cx="1585576" cy="54610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77750" y="2339595"/>
              <a:ext cx="1585576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需求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50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397417" y="4974452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、親友經常使用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、畫面雜亂使用難度高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、找不到想要的資訊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554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C22F57-759E-44FD-AB4C-5494F554C56D}"/>
              </a:ext>
            </a:extLst>
          </p:cNvPr>
          <p:cNvSpPr/>
          <p:nvPr/>
        </p:nvSpPr>
        <p:spPr>
          <a:xfrm>
            <a:off x="1" y="1"/>
            <a:ext cx="12192000" cy="3428999"/>
          </a:xfrm>
          <a:prstGeom prst="rect">
            <a:avLst/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3D9262F7-26E8-43EE-906D-1C59602EB3A8}"/>
              </a:ext>
            </a:extLst>
          </p:cNvPr>
          <p:cNvSpPr/>
          <p:nvPr/>
        </p:nvSpPr>
        <p:spPr>
          <a:xfrm>
            <a:off x="9274629" y="4683854"/>
            <a:ext cx="979394" cy="1086817"/>
          </a:xfrm>
          <a:prstGeom prst="frame">
            <a:avLst>
              <a:gd name="adj1" fmla="val 3697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9" name="图文框 8">
            <a:extLst>
              <a:ext uri="{FF2B5EF4-FFF2-40B4-BE49-F238E27FC236}">
                <a16:creationId xmlns:a16="http://schemas.microsoft.com/office/drawing/2014/main" id="{2B549945-B347-4B98-A5DE-71522824EF34}"/>
              </a:ext>
            </a:extLst>
          </p:cNvPr>
          <p:cNvSpPr/>
          <p:nvPr/>
        </p:nvSpPr>
        <p:spPr>
          <a:xfrm>
            <a:off x="1937977" y="1087329"/>
            <a:ext cx="2265073" cy="1498552"/>
          </a:xfrm>
          <a:prstGeom prst="frame">
            <a:avLst>
              <a:gd name="adj1" fmla="val 3697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020DD1-6035-4F11-9439-34B3CC4F7841}"/>
              </a:ext>
            </a:extLst>
          </p:cNvPr>
          <p:cNvSpPr/>
          <p:nvPr/>
        </p:nvSpPr>
        <p:spPr>
          <a:xfrm>
            <a:off x="2432958" y="1630737"/>
            <a:ext cx="7326084" cy="35965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0CD8B7-674E-4426-9A69-4EF7EE23200A}"/>
              </a:ext>
            </a:extLst>
          </p:cNvPr>
          <p:cNvSpPr txBox="1"/>
          <p:nvPr/>
        </p:nvSpPr>
        <p:spPr>
          <a:xfrm>
            <a:off x="4552862" y="2170383"/>
            <a:ext cx="30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 0</a:t>
            </a:r>
            <a:r>
              <a:rPr lang="en-US" altLang="zh-TW" sz="4800" dirty="0">
                <a:solidFill>
                  <a:srgbClr val="171919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endParaRPr lang="zh-CN" altLang="en-US" sz="4800" dirty="0">
              <a:solidFill>
                <a:srgbClr val="171919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10EFB5-EDB7-46A0-9AC3-AC85391E3CD5}"/>
              </a:ext>
            </a:extLst>
          </p:cNvPr>
          <p:cNvSpPr txBox="1"/>
          <p:nvPr/>
        </p:nvSpPr>
        <p:spPr bwMode="auto">
          <a:xfrm>
            <a:off x="2511620" y="3069515"/>
            <a:ext cx="7168761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5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5400" b="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9C85CCFE-484A-48D3-8703-BA6C12FB2AA1}"/>
              </a:ext>
            </a:extLst>
          </p:cNvPr>
          <p:cNvSpPr/>
          <p:nvPr/>
        </p:nvSpPr>
        <p:spPr>
          <a:xfrm>
            <a:off x="10551299" y="5515697"/>
            <a:ext cx="503144" cy="509948"/>
          </a:xfrm>
          <a:prstGeom prst="frame">
            <a:avLst>
              <a:gd name="adj1" fmla="val 13433"/>
            </a:avLst>
          </a:prstGeom>
          <a:solidFill>
            <a:srgbClr val="F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16" name="图文框 15">
            <a:extLst>
              <a:ext uri="{FF2B5EF4-FFF2-40B4-BE49-F238E27FC236}">
                <a16:creationId xmlns:a16="http://schemas.microsoft.com/office/drawing/2014/main" id="{3CA1D614-E7A3-42A0-A28A-87D7499E6A6F}"/>
              </a:ext>
            </a:extLst>
          </p:cNvPr>
          <p:cNvSpPr/>
          <p:nvPr/>
        </p:nvSpPr>
        <p:spPr>
          <a:xfrm>
            <a:off x="3378359" y="640707"/>
            <a:ext cx="1174503" cy="775182"/>
          </a:xfrm>
          <a:prstGeom prst="frame">
            <a:avLst>
              <a:gd name="adj1" fmla="val 7594"/>
            </a:avLst>
          </a:prstGeom>
          <a:solidFill>
            <a:srgbClr val="ECC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952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7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92190" y="1832460"/>
            <a:ext cx="4039764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既有馬祖資訊網 改版優化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608984" y="1242280"/>
            <a:ext cx="1035397" cy="546105"/>
            <a:chOff x="608984" y="1242280"/>
            <a:chExt cx="1035397" cy="54610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60399" y="1242280"/>
              <a:ext cx="932568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608984" y="1283217"/>
              <a:ext cx="1035397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主題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1167465"/>
            <a:ext cx="7293400" cy="5141894"/>
          </a:xfrm>
          <a:prstGeom prst="rect">
            <a:avLst/>
          </a:prstGeom>
        </p:spPr>
      </p:pic>
      <p:grpSp>
        <p:nvGrpSpPr>
          <p:cNvPr id="44" name="群組 43"/>
          <p:cNvGrpSpPr/>
          <p:nvPr/>
        </p:nvGrpSpPr>
        <p:grpSpPr>
          <a:xfrm>
            <a:off x="568188" y="2380734"/>
            <a:ext cx="1585576" cy="546105"/>
            <a:chOff x="536954" y="2298658"/>
            <a:chExt cx="1585576" cy="54610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40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585576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發想過程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040802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、本身是馬祖人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499878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、本地人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/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觀光客經常使用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3939435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、從小到大版面從未更新過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608984" y="4469906"/>
            <a:ext cx="1035397" cy="546105"/>
            <a:chOff x="577750" y="2298658"/>
            <a:chExt cx="1585576" cy="54610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49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77750" y="2339595"/>
              <a:ext cx="1585576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需求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492190" y="5403942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、親友經常使用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、畫面雜亂使用難度高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algn="l" defTabSz="1828164" rtl="0">
              <a:lnSpc>
                <a:spcPts val="3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、找不到想要的資訊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77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1167465"/>
            <a:ext cx="7293400" cy="5141894"/>
          </a:xfrm>
          <a:prstGeom prst="rect">
            <a:avLst/>
          </a:prstGeom>
        </p:spPr>
      </p:pic>
      <p:grpSp>
        <p:nvGrpSpPr>
          <p:cNvPr id="44" name="群組 4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40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77098" y="1283217"/>
            <a:ext cx="5719157" cy="62871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727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1167465"/>
            <a:ext cx="7293400" cy="5141894"/>
          </a:xfrm>
          <a:prstGeom prst="rect">
            <a:avLst/>
          </a:prstGeom>
        </p:spPr>
      </p:pic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、列表雜亂且均為外部連結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18909" y="1778924"/>
            <a:ext cx="5719157" cy="365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26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D64839-2DCB-4411-A280-F4AA36E9ED3E}"/>
              </a:ext>
            </a:extLst>
          </p:cNvPr>
          <p:cNvGrpSpPr/>
          <p:nvPr/>
        </p:nvGrpSpPr>
        <p:grpSpPr>
          <a:xfrm>
            <a:off x="660399" y="504490"/>
            <a:ext cx="573235" cy="481442"/>
            <a:chOff x="3378359" y="640707"/>
            <a:chExt cx="663790" cy="557497"/>
          </a:xfrm>
        </p:grpSpPr>
        <p:sp>
          <p:nvSpPr>
            <p:cNvPr id="2" name="图文框 1">
              <a:extLst>
                <a:ext uri="{FF2B5EF4-FFF2-40B4-BE49-F238E27FC236}">
                  <a16:creationId xmlns:a16="http://schemas.microsoft.com/office/drawing/2014/main" id="{4ED448EC-7973-4DCB-B2A3-5A55F8ECBB51}"/>
                </a:ext>
              </a:extLst>
            </p:cNvPr>
            <p:cNvSpPr/>
            <p:nvPr/>
          </p:nvSpPr>
          <p:spPr>
            <a:xfrm>
              <a:off x="3378359" y="640707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3" name="图文框 2">
              <a:extLst>
                <a:ext uri="{FF2B5EF4-FFF2-40B4-BE49-F238E27FC236}">
                  <a16:creationId xmlns:a16="http://schemas.microsoft.com/office/drawing/2014/main" id="{036C49B5-C1D6-449D-9571-3A90F7A831F9}"/>
                </a:ext>
              </a:extLst>
            </p:cNvPr>
            <p:cNvSpPr/>
            <p:nvPr/>
          </p:nvSpPr>
          <p:spPr>
            <a:xfrm>
              <a:off x="3599622" y="826540"/>
              <a:ext cx="442527" cy="371664"/>
            </a:xfrm>
            <a:prstGeom prst="frame">
              <a:avLst>
                <a:gd name="adj1" fmla="val 7594"/>
              </a:avLst>
            </a:prstGeom>
            <a:solidFill>
              <a:srgbClr val="ECC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1167465"/>
            <a:ext cx="7293400" cy="5141894"/>
          </a:xfrm>
          <a:prstGeom prst="rect">
            <a:avLst/>
          </a:prstGeom>
        </p:spPr>
      </p:pic>
      <p:sp>
        <p:nvSpPr>
          <p:cNvPr id="41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044044"/>
            <a:ext cx="460351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、資訊分類不明確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516851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、列表雜亂且均為外部連結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E1B29866-D20B-4B02-A0B7-91DE6B82DCE1}"/>
              </a:ext>
            </a:extLst>
          </p:cNvPr>
          <p:cNvSpPr txBox="1"/>
          <p:nvPr/>
        </p:nvSpPr>
        <p:spPr>
          <a:xfrm>
            <a:off x="517113" y="2991449"/>
            <a:ext cx="500984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4082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4" rtl="0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、版面陽春凌亂不易觀看</a:t>
            </a:r>
            <a:endParaRPr lang="id-ID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B444242-7218-48C5-A90E-AE65BB69E035}"/>
              </a:ext>
            </a:extLst>
          </p:cNvPr>
          <p:cNvSpPr txBox="1"/>
          <p:nvPr/>
        </p:nvSpPr>
        <p:spPr bwMode="auto">
          <a:xfrm>
            <a:off x="1424712" y="479137"/>
            <a:ext cx="5483164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Segoe UI Light" panose="020B0502040204020203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PART2 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原網站使用者體驗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24164" y="1117435"/>
            <a:ext cx="7293400" cy="52667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22071" y="1331434"/>
            <a:ext cx="2021376" cy="546105"/>
            <a:chOff x="536954" y="2298658"/>
            <a:chExt cx="1647304" cy="54610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3C22F57-759E-44FD-AB4C-5494F554C56D}"/>
                </a:ext>
              </a:extLst>
            </p:cNvPr>
            <p:cNvSpPr/>
            <p:nvPr/>
          </p:nvSpPr>
          <p:spPr>
            <a:xfrm>
              <a:off x="629164" y="2298658"/>
              <a:ext cx="1401157" cy="546105"/>
            </a:xfrm>
            <a:prstGeom prst="rect">
              <a:avLst/>
            </a:prstGeom>
            <a:solidFill>
              <a:srgbClr val="F6E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  <p:sp>
          <p:nvSpPr>
            <p:cNvPr id="16" name="TextBox 77">
              <a:extLst>
                <a:ext uri="{FF2B5EF4-FFF2-40B4-BE49-F238E27FC236}">
                  <a16:creationId xmlns:a16="http://schemas.microsoft.com/office/drawing/2014/main" id="{E1B29866-D20B-4B02-A0B7-91DE6B82DCE1}"/>
                </a:ext>
              </a:extLst>
            </p:cNvPr>
            <p:cNvSpPr txBox="1"/>
            <p:nvPr/>
          </p:nvSpPr>
          <p:spPr>
            <a:xfrm>
              <a:off x="536954" y="2347732"/>
              <a:ext cx="1647304" cy="474533"/>
            </a:xfrm>
            <a:prstGeom prst="rect">
              <a:avLst/>
            </a:prstGeom>
          </p:spPr>
          <p:txBody>
            <a:bodyPr vert="horz" lIns="182880" tIns="91440" rIns="182880" bIns="91440" rtlCol="0" anchor="ctr">
              <a:noAutofit/>
            </a:bodyPr>
            <a:lstStyle>
              <a:defPPr>
                <a:defRPr lang="en-US"/>
              </a:defPPr>
              <a:lvl1pPr defTabSz="914082">
                <a:spcBef>
                  <a:spcPct val="0"/>
                </a:spcBef>
                <a:defRPr sz="6600">
                  <a:solidFill>
                    <a:srgbClr val="171717"/>
                  </a:solidFill>
                  <a:latin typeface="Bebas Neue" panose="020B0606020202050201" pitchFamily="34" charset="0"/>
                  <a:ea typeface="Roboto Light" panose="02000000000000000000" pitchFamily="2" charset="0"/>
                  <a:cs typeface="Lato Light" panose="020F0402020204030203" pitchFamily="34" charset="0"/>
                </a:defRPr>
              </a:lvl1pPr>
            </a:lstStyle>
            <a:p>
              <a:pPr algn="l" defTabSz="1828164" rtl="0"/>
              <a:r>
                <a:rPr lang="zh-TW" altLang="en-US" sz="2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華康中圓體" panose="020F0509000000000000" pitchFamily="49" charset="-120"/>
                  <a:ea typeface="華康中圓體" panose="020F0509000000000000" pitchFamily="49" charset="-120"/>
                </a:rPr>
                <a:t>可改進之處</a:t>
              </a:r>
              <a:endParaRPr lang="id-ID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551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开题报告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618</Words>
  <Application>Microsoft Office PowerPoint</Application>
  <PresentationFormat>寬螢幕</PresentationFormat>
  <Paragraphs>166</Paragraphs>
  <Slides>29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等线</vt:lpstr>
      <vt:lpstr>Lato Light</vt:lpstr>
      <vt:lpstr>隶书</vt:lpstr>
      <vt:lpstr>华文楷体</vt:lpstr>
      <vt:lpstr>字魂58号-创中黑</vt:lpstr>
      <vt:lpstr>華康中圓體</vt:lpstr>
      <vt:lpstr>微軟正黑體</vt:lpstr>
      <vt:lpstr>Arial</vt:lpstr>
      <vt:lpstr>Franklin Gothic Book</vt:lpstr>
      <vt:lpstr>Franklin Gothic Medium</vt:lpstr>
      <vt:lpstr>Segoe UI Light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166</cp:revision>
  <dcterms:created xsi:type="dcterms:W3CDTF">2019-07-04T08:14:45Z</dcterms:created>
  <dcterms:modified xsi:type="dcterms:W3CDTF">2022-07-20T00:56:14Z</dcterms:modified>
</cp:coreProperties>
</file>